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1"/>
    <p:sldMasterId id="2147483682" r:id="rId2"/>
  </p:sldMasterIdLst>
  <p:notesMasterIdLst>
    <p:notesMasterId r:id="rId60"/>
  </p:notesMasterIdLst>
  <p:sldIdLst>
    <p:sldId id="491" r:id="rId3"/>
    <p:sldId id="495" r:id="rId4"/>
    <p:sldId id="497" r:id="rId5"/>
    <p:sldId id="500" r:id="rId6"/>
    <p:sldId id="264" r:id="rId7"/>
    <p:sldId id="260" r:id="rId8"/>
    <p:sldId id="265" r:id="rId9"/>
    <p:sldId id="502" r:id="rId10"/>
    <p:sldId id="453" r:id="rId11"/>
    <p:sldId id="452" r:id="rId12"/>
    <p:sldId id="455" r:id="rId13"/>
    <p:sldId id="257" r:id="rId14"/>
    <p:sldId id="458" r:id="rId15"/>
    <p:sldId id="445" r:id="rId16"/>
    <p:sldId id="267" r:id="rId17"/>
    <p:sldId id="457" r:id="rId18"/>
    <p:sldId id="456" r:id="rId19"/>
    <p:sldId id="475" r:id="rId20"/>
    <p:sldId id="477" r:id="rId21"/>
    <p:sldId id="448" r:id="rId22"/>
    <p:sldId id="459" r:id="rId23"/>
    <p:sldId id="473" r:id="rId24"/>
    <p:sldId id="444" r:id="rId25"/>
    <p:sldId id="460" r:id="rId26"/>
    <p:sldId id="480" r:id="rId27"/>
    <p:sldId id="481" r:id="rId28"/>
    <p:sldId id="485" r:id="rId29"/>
    <p:sldId id="488" r:id="rId30"/>
    <p:sldId id="486" r:id="rId31"/>
    <p:sldId id="487" r:id="rId32"/>
    <p:sldId id="269" r:id="rId33"/>
    <p:sldId id="479" r:id="rId34"/>
    <p:sldId id="501" r:id="rId35"/>
    <p:sldId id="494" r:id="rId36"/>
    <p:sldId id="454" r:id="rId37"/>
    <p:sldId id="470" r:id="rId38"/>
    <p:sldId id="463" r:id="rId39"/>
    <p:sldId id="465" r:id="rId40"/>
    <p:sldId id="466" r:id="rId41"/>
    <p:sldId id="467" r:id="rId42"/>
    <p:sldId id="468" r:id="rId43"/>
    <p:sldId id="464" r:id="rId44"/>
    <p:sldId id="471" r:id="rId45"/>
    <p:sldId id="362" r:id="rId46"/>
    <p:sldId id="258" r:id="rId47"/>
    <p:sldId id="505" r:id="rId48"/>
    <p:sldId id="506" r:id="rId49"/>
    <p:sldId id="490" r:id="rId50"/>
    <p:sldId id="261" r:id="rId51"/>
    <p:sldId id="262" r:id="rId52"/>
    <p:sldId id="478" r:id="rId53"/>
    <p:sldId id="431" r:id="rId54"/>
    <p:sldId id="263" r:id="rId55"/>
    <p:sldId id="492" r:id="rId56"/>
    <p:sldId id="493" r:id="rId57"/>
    <p:sldId id="498" r:id="rId58"/>
    <p:sldId id="499" r:id="rId59"/>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pos="3143" userDrawn="1">
          <p15:clr>
            <a:srgbClr val="A4A3A4"/>
          </p15:clr>
        </p15:guide>
        <p15:guide id="5" orient="horz" pos="4320" userDrawn="1">
          <p15:clr>
            <a:srgbClr val="A4A3A4"/>
          </p15:clr>
        </p15:guide>
        <p15:guide id="6" pos="4844" userDrawn="1">
          <p15:clr>
            <a:srgbClr val="A4A3A4"/>
          </p15:clr>
        </p15:guide>
        <p15:guide id="7" pos="1396" userDrawn="1">
          <p15:clr>
            <a:srgbClr val="A4A3A4"/>
          </p15:clr>
        </p15:guide>
        <p15:guide id="8" orient="horz" pos="295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A00"/>
    <a:srgbClr val="FF40FF"/>
    <a:srgbClr val="0432FF"/>
    <a:srgbClr val="FFFF00"/>
    <a:srgbClr val="B4D8FF"/>
    <a:srgbClr val="7979A5"/>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55DBC8-0BD3-43C0-9D1B-DAA0FD6DE770}" v="1" dt="2022-10-25T14:44:16.9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684"/>
    <p:restoredTop sz="96565"/>
  </p:normalViewPr>
  <p:slideViewPr>
    <p:cSldViewPr snapToGrid="0" snapToObjects="1" showGuides="1">
      <p:cViewPr varScale="1">
        <p:scale>
          <a:sx n="65" d="100"/>
          <a:sy n="65" d="100"/>
        </p:scale>
        <p:origin x="52" y="88"/>
      </p:cViewPr>
      <p:guideLst>
        <p:guide pos="3143"/>
        <p:guide orient="horz" pos="4320"/>
        <p:guide pos="4844"/>
        <p:guide pos="1396"/>
        <p:guide orient="horz" pos="2954"/>
      </p:guideLst>
    </p:cSldViewPr>
  </p:slideViewPr>
  <p:outlineViewPr>
    <p:cViewPr>
      <p:scale>
        <a:sx n="100" d="100"/>
        <a:sy n="100" d="100"/>
      </p:scale>
      <p:origin x="-16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microsoft.com/office/2015/10/relationships/revisionInfo" Target="revisionInfo.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ekan Hui" userId="77074804-a700-41c2-8ee7-085d5a50034d" providerId="ADAL" clId="{EF55DBC8-0BD3-43C0-9D1B-DAA0FD6DE770}"/>
    <pc:docChg chg="undo custSel addSld delSld modSld">
      <pc:chgData name="Seekan Hui" userId="77074804-a700-41c2-8ee7-085d5a50034d" providerId="ADAL" clId="{EF55DBC8-0BD3-43C0-9D1B-DAA0FD6DE770}" dt="2022-10-25T14:46:18.197" v="116" actId="1076"/>
      <pc:docMkLst>
        <pc:docMk/>
      </pc:docMkLst>
      <pc:sldChg chg="add del">
        <pc:chgData name="Seekan Hui" userId="77074804-a700-41c2-8ee7-085d5a50034d" providerId="ADAL" clId="{EF55DBC8-0BD3-43C0-9D1B-DAA0FD6DE770}" dt="2022-10-25T14:42:11.082" v="2" actId="47"/>
        <pc:sldMkLst>
          <pc:docMk/>
          <pc:sldMk cId="2659789563" sldId="491"/>
        </pc:sldMkLst>
      </pc:sldChg>
      <pc:sldChg chg="addSp delSp modSp add del mod delAnim">
        <pc:chgData name="Seekan Hui" userId="77074804-a700-41c2-8ee7-085d5a50034d" providerId="ADAL" clId="{EF55DBC8-0BD3-43C0-9D1B-DAA0FD6DE770}" dt="2022-10-25T14:46:18.197" v="116" actId="1076"/>
        <pc:sldMkLst>
          <pc:docMk/>
          <pc:sldMk cId="1917867690" sldId="495"/>
        </pc:sldMkLst>
        <pc:spChg chg="mod">
          <ac:chgData name="Seekan Hui" userId="77074804-a700-41c2-8ee7-085d5a50034d" providerId="ADAL" clId="{EF55DBC8-0BD3-43C0-9D1B-DAA0FD6DE770}" dt="2022-10-25T14:42:20.446" v="6" actId="1076"/>
          <ac:spMkLst>
            <pc:docMk/>
            <pc:sldMk cId="1917867690" sldId="495"/>
            <ac:spMk id="5" creationId="{813AB016-48A9-D74D-8D22-A8947EBA9B31}"/>
          </ac:spMkLst>
        </pc:spChg>
        <pc:spChg chg="add mod">
          <ac:chgData name="Seekan Hui" userId="77074804-a700-41c2-8ee7-085d5a50034d" providerId="ADAL" clId="{EF55DBC8-0BD3-43C0-9D1B-DAA0FD6DE770}" dt="2022-10-25T14:46:18.197" v="116" actId="1076"/>
          <ac:spMkLst>
            <pc:docMk/>
            <pc:sldMk cId="1917867690" sldId="495"/>
            <ac:spMk id="7" creationId="{1270A0F3-4F31-8C21-F0E6-E00ACB2650F1}"/>
          </ac:spMkLst>
        </pc:spChg>
        <pc:picChg chg="del mod">
          <ac:chgData name="Seekan Hui" userId="77074804-a700-41c2-8ee7-085d5a50034d" providerId="ADAL" clId="{EF55DBC8-0BD3-43C0-9D1B-DAA0FD6DE770}" dt="2022-10-25T14:43:59.973" v="7" actId="478"/>
          <ac:picMkLst>
            <pc:docMk/>
            <pc:sldMk cId="1917867690" sldId="495"/>
            <ac:picMk id="2" creationId="{B7E1ACFA-65C6-7649-A25A-063614E765FD}"/>
          </ac:picMkLst>
        </pc:picChg>
        <pc:picChg chg="add mod">
          <ac:chgData name="Seekan Hui" userId="77074804-a700-41c2-8ee7-085d5a50034d" providerId="ADAL" clId="{EF55DBC8-0BD3-43C0-9D1B-DAA0FD6DE770}" dt="2022-10-25T14:44:22.407" v="13" actId="1076"/>
          <ac:picMkLst>
            <pc:docMk/>
            <pc:sldMk cId="1917867690" sldId="495"/>
            <ac:picMk id="6" creationId="{9E8DB662-A84E-78B3-65D8-856A63236A8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427D88-A68A-CD4C-9C01-3D53A489B74C}" type="datetimeFigureOut">
              <a:rPr lang="en-US" smtClean="0"/>
              <a:t>10/25/2022</a:t>
            </a:fld>
            <a:endParaRPr lang="en-US"/>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5E6C0F-09E7-B348-BDA2-445220C0A592}" type="slidenum">
              <a:rPr lang="en-US" smtClean="0"/>
              <a:t>‹#›</a:t>
            </a:fld>
            <a:endParaRPr lang="en-US"/>
          </a:p>
        </p:txBody>
      </p:sp>
    </p:spTree>
    <p:extLst>
      <p:ext uri="{BB962C8B-B14F-4D97-AF65-F5344CB8AC3E}">
        <p14:creationId xmlns:p14="http://schemas.microsoft.com/office/powerpoint/2010/main" val="1098431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5E6C0F-09E7-B348-BDA2-445220C0A592}" type="slidenum">
              <a:rPr lang="en-US" smtClean="0"/>
              <a:t>5</a:t>
            </a:fld>
            <a:endParaRPr lang="en-US"/>
          </a:p>
        </p:txBody>
      </p:sp>
    </p:spTree>
    <p:extLst>
      <p:ext uri="{BB962C8B-B14F-4D97-AF65-F5344CB8AC3E}">
        <p14:creationId xmlns:p14="http://schemas.microsoft.com/office/powerpoint/2010/main" val="1322537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5E6C0F-09E7-B348-BDA2-445220C0A592}" type="slidenum">
              <a:rPr lang="en-US" smtClean="0"/>
              <a:t>15</a:t>
            </a:fld>
            <a:endParaRPr lang="en-US"/>
          </a:p>
        </p:txBody>
      </p:sp>
    </p:spTree>
    <p:extLst>
      <p:ext uri="{BB962C8B-B14F-4D97-AF65-F5344CB8AC3E}">
        <p14:creationId xmlns:p14="http://schemas.microsoft.com/office/powerpoint/2010/main" val="996957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5E6C0F-09E7-B348-BDA2-445220C0A592}" type="slidenum">
              <a:rPr lang="en-US" smtClean="0"/>
              <a:t>16</a:t>
            </a:fld>
            <a:endParaRPr lang="en-US"/>
          </a:p>
        </p:txBody>
      </p:sp>
    </p:spTree>
    <p:extLst>
      <p:ext uri="{BB962C8B-B14F-4D97-AF65-F5344CB8AC3E}">
        <p14:creationId xmlns:p14="http://schemas.microsoft.com/office/powerpoint/2010/main" val="1234996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5E6C0F-09E7-B348-BDA2-445220C0A592}" type="slidenum">
              <a:rPr lang="en-US" smtClean="0"/>
              <a:t>17</a:t>
            </a:fld>
            <a:endParaRPr lang="en-US"/>
          </a:p>
        </p:txBody>
      </p:sp>
    </p:spTree>
    <p:extLst>
      <p:ext uri="{BB962C8B-B14F-4D97-AF65-F5344CB8AC3E}">
        <p14:creationId xmlns:p14="http://schemas.microsoft.com/office/powerpoint/2010/main" val="1473907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5E6C0F-09E7-B348-BDA2-445220C0A592}" type="slidenum">
              <a:rPr lang="en-US" smtClean="0"/>
              <a:t>20</a:t>
            </a:fld>
            <a:endParaRPr lang="en-US"/>
          </a:p>
        </p:txBody>
      </p:sp>
    </p:spTree>
    <p:extLst>
      <p:ext uri="{BB962C8B-B14F-4D97-AF65-F5344CB8AC3E}">
        <p14:creationId xmlns:p14="http://schemas.microsoft.com/office/powerpoint/2010/main" val="3180217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5E6C0F-09E7-B348-BDA2-445220C0A592}" type="slidenum">
              <a:rPr lang="en-US" smtClean="0"/>
              <a:t>21</a:t>
            </a:fld>
            <a:endParaRPr lang="en-US"/>
          </a:p>
        </p:txBody>
      </p:sp>
    </p:spTree>
    <p:extLst>
      <p:ext uri="{BB962C8B-B14F-4D97-AF65-F5344CB8AC3E}">
        <p14:creationId xmlns:p14="http://schemas.microsoft.com/office/powerpoint/2010/main" val="304636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5E6C0F-09E7-B348-BDA2-445220C0A592}" type="slidenum">
              <a:rPr lang="en-US" smtClean="0"/>
              <a:t>22</a:t>
            </a:fld>
            <a:endParaRPr lang="en-US"/>
          </a:p>
        </p:txBody>
      </p:sp>
    </p:spTree>
    <p:extLst>
      <p:ext uri="{BB962C8B-B14F-4D97-AF65-F5344CB8AC3E}">
        <p14:creationId xmlns:p14="http://schemas.microsoft.com/office/powerpoint/2010/main" val="631368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5E6C0F-09E7-B348-BDA2-445220C0A592}" type="slidenum">
              <a:rPr lang="en-US" smtClean="0"/>
              <a:t>23</a:t>
            </a:fld>
            <a:endParaRPr lang="en-US"/>
          </a:p>
        </p:txBody>
      </p:sp>
    </p:spTree>
    <p:extLst>
      <p:ext uri="{BB962C8B-B14F-4D97-AF65-F5344CB8AC3E}">
        <p14:creationId xmlns:p14="http://schemas.microsoft.com/office/powerpoint/2010/main" val="3414110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5E6C0F-09E7-B348-BDA2-445220C0A592}" type="slidenum">
              <a:rPr lang="en-US" smtClean="0"/>
              <a:t>24</a:t>
            </a:fld>
            <a:endParaRPr lang="en-US"/>
          </a:p>
        </p:txBody>
      </p:sp>
    </p:spTree>
    <p:extLst>
      <p:ext uri="{BB962C8B-B14F-4D97-AF65-F5344CB8AC3E}">
        <p14:creationId xmlns:p14="http://schemas.microsoft.com/office/powerpoint/2010/main" val="3729637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5E6C0F-09E7-B348-BDA2-445220C0A592}" type="slidenum">
              <a:rPr lang="en-US" smtClean="0"/>
              <a:t>31</a:t>
            </a:fld>
            <a:endParaRPr lang="en-US"/>
          </a:p>
        </p:txBody>
      </p:sp>
    </p:spTree>
    <p:extLst>
      <p:ext uri="{BB962C8B-B14F-4D97-AF65-F5344CB8AC3E}">
        <p14:creationId xmlns:p14="http://schemas.microsoft.com/office/powerpoint/2010/main" val="3590030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5E6C0F-09E7-B348-BDA2-445220C0A592}" type="slidenum">
              <a:rPr lang="en-US" smtClean="0"/>
              <a:t>35</a:t>
            </a:fld>
            <a:endParaRPr lang="en-US"/>
          </a:p>
        </p:txBody>
      </p:sp>
    </p:spTree>
    <p:extLst>
      <p:ext uri="{BB962C8B-B14F-4D97-AF65-F5344CB8AC3E}">
        <p14:creationId xmlns:p14="http://schemas.microsoft.com/office/powerpoint/2010/main" val="193615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5E6C0F-09E7-B348-BDA2-445220C0A592}" type="slidenum">
              <a:rPr lang="en-US" smtClean="0"/>
              <a:t>6</a:t>
            </a:fld>
            <a:endParaRPr lang="en-US"/>
          </a:p>
        </p:txBody>
      </p:sp>
    </p:spTree>
    <p:extLst>
      <p:ext uri="{BB962C8B-B14F-4D97-AF65-F5344CB8AC3E}">
        <p14:creationId xmlns:p14="http://schemas.microsoft.com/office/powerpoint/2010/main" val="3199978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5E6C0F-09E7-B348-BDA2-445220C0A592}" type="slidenum">
              <a:rPr lang="en-US" smtClean="0"/>
              <a:t>36</a:t>
            </a:fld>
            <a:endParaRPr lang="en-US"/>
          </a:p>
        </p:txBody>
      </p:sp>
    </p:spTree>
    <p:extLst>
      <p:ext uri="{BB962C8B-B14F-4D97-AF65-F5344CB8AC3E}">
        <p14:creationId xmlns:p14="http://schemas.microsoft.com/office/powerpoint/2010/main" val="11099698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5E6C0F-09E7-B348-BDA2-445220C0A592}" type="slidenum">
              <a:rPr lang="en-US" smtClean="0"/>
              <a:t>37</a:t>
            </a:fld>
            <a:endParaRPr lang="en-US"/>
          </a:p>
        </p:txBody>
      </p:sp>
    </p:spTree>
    <p:extLst>
      <p:ext uri="{BB962C8B-B14F-4D97-AF65-F5344CB8AC3E}">
        <p14:creationId xmlns:p14="http://schemas.microsoft.com/office/powerpoint/2010/main" val="2475473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5E6C0F-09E7-B348-BDA2-445220C0A592}" type="slidenum">
              <a:rPr lang="en-US" smtClean="0"/>
              <a:t>38</a:t>
            </a:fld>
            <a:endParaRPr lang="en-US"/>
          </a:p>
        </p:txBody>
      </p:sp>
    </p:spTree>
    <p:extLst>
      <p:ext uri="{BB962C8B-B14F-4D97-AF65-F5344CB8AC3E}">
        <p14:creationId xmlns:p14="http://schemas.microsoft.com/office/powerpoint/2010/main" val="29449969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5E6C0F-09E7-B348-BDA2-445220C0A592}" type="slidenum">
              <a:rPr lang="en-US" smtClean="0"/>
              <a:t>39</a:t>
            </a:fld>
            <a:endParaRPr lang="en-US"/>
          </a:p>
        </p:txBody>
      </p:sp>
    </p:spTree>
    <p:extLst>
      <p:ext uri="{BB962C8B-B14F-4D97-AF65-F5344CB8AC3E}">
        <p14:creationId xmlns:p14="http://schemas.microsoft.com/office/powerpoint/2010/main" val="30848222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5E6C0F-09E7-B348-BDA2-445220C0A592}" type="slidenum">
              <a:rPr lang="en-US" smtClean="0"/>
              <a:t>40</a:t>
            </a:fld>
            <a:endParaRPr lang="en-US"/>
          </a:p>
        </p:txBody>
      </p:sp>
    </p:spTree>
    <p:extLst>
      <p:ext uri="{BB962C8B-B14F-4D97-AF65-F5344CB8AC3E}">
        <p14:creationId xmlns:p14="http://schemas.microsoft.com/office/powerpoint/2010/main" val="4850656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5E6C0F-09E7-B348-BDA2-445220C0A592}" type="slidenum">
              <a:rPr lang="en-US" smtClean="0"/>
              <a:t>41</a:t>
            </a:fld>
            <a:endParaRPr lang="en-US"/>
          </a:p>
        </p:txBody>
      </p:sp>
    </p:spTree>
    <p:extLst>
      <p:ext uri="{BB962C8B-B14F-4D97-AF65-F5344CB8AC3E}">
        <p14:creationId xmlns:p14="http://schemas.microsoft.com/office/powerpoint/2010/main" val="1626059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5E6C0F-09E7-B348-BDA2-445220C0A592}" type="slidenum">
              <a:rPr lang="en-US" smtClean="0"/>
              <a:t>42</a:t>
            </a:fld>
            <a:endParaRPr lang="en-US"/>
          </a:p>
        </p:txBody>
      </p:sp>
    </p:spTree>
    <p:extLst>
      <p:ext uri="{BB962C8B-B14F-4D97-AF65-F5344CB8AC3E}">
        <p14:creationId xmlns:p14="http://schemas.microsoft.com/office/powerpoint/2010/main" val="11914781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5E6C0F-09E7-B348-BDA2-445220C0A592}" type="slidenum">
              <a:rPr lang="en-US" smtClean="0"/>
              <a:t>43</a:t>
            </a:fld>
            <a:endParaRPr lang="en-US"/>
          </a:p>
        </p:txBody>
      </p:sp>
    </p:spTree>
    <p:extLst>
      <p:ext uri="{BB962C8B-B14F-4D97-AF65-F5344CB8AC3E}">
        <p14:creationId xmlns:p14="http://schemas.microsoft.com/office/powerpoint/2010/main" val="23536268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9C3E4E-C3FD-DB41-8980-BBF3A3AF9FC5}"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1338863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5E6C0F-09E7-B348-BDA2-445220C0A592}" type="slidenum">
              <a:rPr lang="en-US" smtClean="0"/>
              <a:t>45</a:t>
            </a:fld>
            <a:endParaRPr lang="en-US"/>
          </a:p>
        </p:txBody>
      </p:sp>
    </p:spTree>
    <p:extLst>
      <p:ext uri="{BB962C8B-B14F-4D97-AF65-F5344CB8AC3E}">
        <p14:creationId xmlns:p14="http://schemas.microsoft.com/office/powerpoint/2010/main" val="239852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5E6C0F-09E7-B348-BDA2-445220C0A592}" type="slidenum">
              <a:rPr lang="en-US" smtClean="0"/>
              <a:t>7</a:t>
            </a:fld>
            <a:endParaRPr lang="en-US"/>
          </a:p>
        </p:txBody>
      </p:sp>
    </p:spTree>
    <p:extLst>
      <p:ext uri="{BB962C8B-B14F-4D97-AF65-F5344CB8AC3E}">
        <p14:creationId xmlns:p14="http://schemas.microsoft.com/office/powerpoint/2010/main" val="37340334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5E6C0F-09E7-B348-BDA2-445220C0A592}" type="slidenum">
              <a:rPr lang="en-US" smtClean="0"/>
              <a:t>49</a:t>
            </a:fld>
            <a:endParaRPr lang="en-US"/>
          </a:p>
        </p:txBody>
      </p:sp>
    </p:spTree>
    <p:extLst>
      <p:ext uri="{BB962C8B-B14F-4D97-AF65-F5344CB8AC3E}">
        <p14:creationId xmlns:p14="http://schemas.microsoft.com/office/powerpoint/2010/main" val="17205594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5E6C0F-09E7-B348-BDA2-445220C0A592}" type="slidenum">
              <a:rPr lang="en-US" smtClean="0"/>
              <a:t>50</a:t>
            </a:fld>
            <a:endParaRPr lang="en-US"/>
          </a:p>
        </p:txBody>
      </p:sp>
    </p:spTree>
    <p:extLst>
      <p:ext uri="{BB962C8B-B14F-4D97-AF65-F5344CB8AC3E}">
        <p14:creationId xmlns:p14="http://schemas.microsoft.com/office/powerpoint/2010/main" val="7336672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5E6C0F-09E7-B348-BDA2-445220C0A592}" type="slidenum">
              <a:rPr lang="en-US" smtClean="0"/>
              <a:t>52</a:t>
            </a:fld>
            <a:endParaRPr lang="en-US"/>
          </a:p>
        </p:txBody>
      </p:sp>
    </p:spTree>
    <p:extLst>
      <p:ext uri="{BB962C8B-B14F-4D97-AF65-F5344CB8AC3E}">
        <p14:creationId xmlns:p14="http://schemas.microsoft.com/office/powerpoint/2010/main" val="4030584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5E6C0F-09E7-B348-BDA2-445220C0A592}" type="slidenum">
              <a:rPr lang="en-US" smtClean="0"/>
              <a:t>53</a:t>
            </a:fld>
            <a:endParaRPr lang="en-US"/>
          </a:p>
        </p:txBody>
      </p:sp>
    </p:spTree>
    <p:extLst>
      <p:ext uri="{BB962C8B-B14F-4D97-AF65-F5344CB8AC3E}">
        <p14:creationId xmlns:p14="http://schemas.microsoft.com/office/powerpoint/2010/main" val="3290589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5E6C0F-09E7-B348-BDA2-445220C0A592}" type="slidenum">
              <a:rPr lang="en-US" smtClean="0"/>
              <a:t>9</a:t>
            </a:fld>
            <a:endParaRPr lang="en-US"/>
          </a:p>
        </p:txBody>
      </p:sp>
    </p:spTree>
    <p:extLst>
      <p:ext uri="{BB962C8B-B14F-4D97-AF65-F5344CB8AC3E}">
        <p14:creationId xmlns:p14="http://schemas.microsoft.com/office/powerpoint/2010/main" val="3631573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5E6C0F-09E7-B348-BDA2-445220C0A592}" type="slidenum">
              <a:rPr lang="en-US" smtClean="0"/>
              <a:t>10</a:t>
            </a:fld>
            <a:endParaRPr lang="en-US"/>
          </a:p>
        </p:txBody>
      </p:sp>
    </p:spTree>
    <p:extLst>
      <p:ext uri="{BB962C8B-B14F-4D97-AF65-F5344CB8AC3E}">
        <p14:creationId xmlns:p14="http://schemas.microsoft.com/office/powerpoint/2010/main" val="371646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5E6C0F-09E7-B348-BDA2-445220C0A592}" type="slidenum">
              <a:rPr lang="en-US" smtClean="0"/>
              <a:t>11</a:t>
            </a:fld>
            <a:endParaRPr lang="en-US"/>
          </a:p>
        </p:txBody>
      </p:sp>
    </p:spTree>
    <p:extLst>
      <p:ext uri="{BB962C8B-B14F-4D97-AF65-F5344CB8AC3E}">
        <p14:creationId xmlns:p14="http://schemas.microsoft.com/office/powerpoint/2010/main" val="3078524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5E6C0F-09E7-B348-BDA2-445220C0A592}" type="slidenum">
              <a:rPr lang="en-US" smtClean="0"/>
              <a:t>12</a:t>
            </a:fld>
            <a:endParaRPr lang="en-US"/>
          </a:p>
        </p:txBody>
      </p:sp>
    </p:spTree>
    <p:extLst>
      <p:ext uri="{BB962C8B-B14F-4D97-AF65-F5344CB8AC3E}">
        <p14:creationId xmlns:p14="http://schemas.microsoft.com/office/powerpoint/2010/main" val="3937527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5E6C0F-09E7-B348-BDA2-445220C0A592}" type="slidenum">
              <a:rPr lang="en-US" smtClean="0"/>
              <a:t>13</a:t>
            </a:fld>
            <a:endParaRPr lang="en-US"/>
          </a:p>
        </p:txBody>
      </p:sp>
    </p:spTree>
    <p:extLst>
      <p:ext uri="{BB962C8B-B14F-4D97-AF65-F5344CB8AC3E}">
        <p14:creationId xmlns:p14="http://schemas.microsoft.com/office/powerpoint/2010/main" val="927682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5E6C0F-09E7-B348-BDA2-445220C0A592}" type="slidenum">
              <a:rPr lang="en-US" smtClean="0"/>
              <a:t>14</a:t>
            </a:fld>
            <a:endParaRPr lang="en-US"/>
          </a:p>
        </p:txBody>
      </p:sp>
    </p:spTree>
    <p:extLst>
      <p:ext uri="{BB962C8B-B14F-4D97-AF65-F5344CB8AC3E}">
        <p14:creationId xmlns:p14="http://schemas.microsoft.com/office/powerpoint/2010/main" val="4043497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42950" y="6248400"/>
            <a:ext cx="2063750" cy="457200"/>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384550" y="6248400"/>
            <a:ext cx="3136900" cy="457200"/>
          </a:xfrm>
          <a:prstGeom prst="rect">
            <a:avLst/>
          </a:prstGeom>
        </p:spPr>
        <p:txBody>
          <a:bodyPr/>
          <a:lstStyle>
            <a:lvl1pPr>
              <a:defRPr/>
            </a:lvl1pPr>
          </a:lstStyle>
          <a:p>
            <a:endParaRPr lang="en-US"/>
          </a:p>
        </p:txBody>
      </p:sp>
      <p:sp>
        <p:nvSpPr>
          <p:cNvPr id="4" name="Slide Number Placeholder 3"/>
          <p:cNvSpPr>
            <a:spLocks noGrp="1"/>
          </p:cNvSpPr>
          <p:nvPr>
            <p:ph type="sldNum" sz="quarter" idx="12"/>
          </p:nvPr>
        </p:nvSpPr>
        <p:spPr>
          <a:xfrm>
            <a:off x="7099300" y="6248400"/>
            <a:ext cx="2063750" cy="457200"/>
          </a:xfrm>
          <a:prstGeom prst="rect">
            <a:avLst/>
          </a:prstGeom>
        </p:spPr>
        <p:txBody>
          <a:bodyPr/>
          <a:lstStyle>
            <a:lvl1pPr>
              <a:defRPr/>
            </a:lvl1pPr>
          </a:lstStyle>
          <a:p>
            <a:fld id="{0F9BEEF5-D005-0541-A1FE-4DDFE9BA653A}" type="slidenum">
              <a:rPr lang="en-US" smtClean="0"/>
              <a:pPr/>
              <a:t>‹#›</a:t>
            </a:fld>
            <a:endParaRPr lang="en-US"/>
          </a:p>
        </p:txBody>
      </p:sp>
    </p:spTree>
    <p:extLst>
      <p:ext uri="{BB962C8B-B14F-4D97-AF65-F5344CB8AC3E}">
        <p14:creationId xmlns:p14="http://schemas.microsoft.com/office/powerpoint/2010/main" val="629147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715833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4483622"/>
      </p:ext>
    </p:extLst>
  </p:cSld>
  <p:clrMap bg1="dk1" tx1="lt1" bg2="dk2" tx2="lt2" accent1="accent1" accent2="accent2" accent3="accent3" accent4="accent4" accent5="accent5" accent6="accent6" hlink="hlink" folHlink="folHlink"/>
  <p:sldLayoutIdLst>
    <p:sldLayoutId id="2147483681" r:id="rId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8757283"/>
      </p:ext>
    </p:extLst>
  </p:cSld>
  <p:clrMap bg1="lt1" tx1="dk1" bg2="lt2" tx2="dk2" accent1="accent1" accent2="accent2" accent3="accent3" accent4="accent4" accent5="accent5" accent6="accent6" hlink="hlink" folHlink="folHlink"/>
  <p:sldLayoutIdLst>
    <p:sldLayoutId id="2147483683" r:id="rId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8.e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1.xml"/><Relationship Id="rId5" Type="http://schemas.openxmlformats.org/officeDocument/2006/relationships/image" Target="../media/image45.emf"/><Relationship Id="rId4" Type="http://schemas.openxmlformats.org/officeDocument/2006/relationships/image" Target="../media/image44.emf"/></Relationships>
</file>

<file path=ppt/slides/_rels/slide47.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1.xml"/><Relationship Id="rId5" Type="http://schemas.openxmlformats.org/officeDocument/2006/relationships/image" Target="../media/image49.emf"/><Relationship Id="rId4" Type="http://schemas.openxmlformats.org/officeDocument/2006/relationships/image" Target="../media/image48.emf"/></Relationships>
</file>

<file path=ppt/slides/_rels/slide4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3.emf"/><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5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image" Target="../media/image5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9789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AF0325-E4DA-6E48-A813-41993FDFDAC2}"/>
              </a:ext>
            </a:extLst>
          </p:cNvPr>
          <p:cNvSpPr txBox="1"/>
          <p:nvPr/>
        </p:nvSpPr>
        <p:spPr>
          <a:xfrm>
            <a:off x="49736" y="730133"/>
            <a:ext cx="9779264" cy="4524315"/>
          </a:xfrm>
          <a:prstGeom prst="rect">
            <a:avLst/>
          </a:prstGeom>
          <a:noFill/>
        </p:spPr>
        <p:txBody>
          <a:bodyPr wrap="square" rtlCol="0">
            <a:spAutoFit/>
          </a:bodyPr>
          <a:lstStyle/>
          <a:p>
            <a:pPr algn="ctr"/>
            <a:r>
              <a:rPr lang="en-GB" sz="3600" b="1" dirty="0">
                <a:solidFill>
                  <a:srgbClr val="00FA00"/>
                </a:solidFill>
              </a:rPr>
              <a:t>There is often no single, correct mark for a question. In long, extended or essay-type questions it is possible for two examiners to give different but appropriate marks to the same answer. There is nothing wrong or unusual about that. Original marks that are appropriate for an individual answer will stand – they should not be changed.</a:t>
            </a:r>
            <a:endParaRPr lang="en-US" sz="3600" b="1" dirty="0">
              <a:solidFill>
                <a:srgbClr val="00FA00"/>
              </a:solidFill>
            </a:endParaRPr>
          </a:p>
        </p:txBody>
      </p:sp>
      <p:sp>
        <p:nvSpPr>
          <p:cNvPr id="3" name="TextBox 2">
            <a:extLst>
              <a:ext uri="{FF2B5EF4-FFF2-40B4-BE49-F238E27FC236}">
                <a16:creationId xmlns:a16="http://schemas.microsoft.com/office/drawing/2014/main" id="{5F738F9C-51DF-164C-90E7-4354D6A340DA}"/>
              </a:ext>
            </a:extLst>
          </p:cNvPr>
          <p:cNvSpPr txBox="1"/>
          <p:nvPr/>
        </p:nvSpPr>
        <p:spPr>
          <a:xfrm>
            <a:off x="625643" y="5923979"/>
            <a:ext cx="8666416" cy="646331"/>
          </a:xfrm>
          <a:prstGeom prst="rect">
            <a:avLst/>
          </a:prstGeom>
          <a:noFill/>
        </p:spPr>
        <p:txBody>
          <a:bodyPr wrap="square" rtlCol="0">
            <a:spAutoFit/>
          </a:bodyPr>
          <a:lstStyle/>
          <a:p>
            <a:pPr algn="ctr"/>
            <a:r>
              <a:rPr lang="en-US" sz="1200" b="1" dirty="0">
                <a:solidFill>
                  <a:srgbClr val="FFFF00"/>
                </a:solidFill>
              </a:rPr>
              <a:t>Source: The Ofqual blog, 3</a:t>
            </a:r>
            <a:r>
              <a:rPr lang="en-US" sz="1200" b="1" baseline="30000" dirty="0">
                <a:solidFill>
                  <a:srgbClr val="FFFF00"/>
                </a:solidFill>
              </a:rPr>
              <a:t>rd</a:t>
            </a:r>
            <a:r>
              <a:rPr lang="en-US" sz="1200" b="1" dirty="0">
                <a:solidFill>
                  <a:srgbClr val="FFFF00"/>
                </a:solidFill>
              </a:rPr>
              <a:t> June 2016</a:t>
            </a:r>
          </a:p>
          <a:p>
            <a:pPr algn="ctr"/>
            <a:endParaRPr lang="en-US" sz="1200" b="1" dirty="0">
              <a:solidFill>
                <a:srgbClr val="FFFF00"/>
              </a:solidFill>
            </a:endParaRPr>
          </a:p>
          <a:p>
            <a:pPr algn="ctr"/>
            <a:r>
              <a:rPr lang="en-US" sz="1200" dirty="0">
                <a:solidFill>
                  <a:srgbClr val="FFFF00"/>
                </a:solidFill>
              </a:rPr>
              <a:t>https://</a:t>
            </a:r>
            <a:r>
              <a:rPr lang="en-US" sz="1200" dirty="0" err="1">
                <a:solidFill>
                  <a:srgbClr val="FFFF00"/>
                </a:solidFill>
              </a:rPr>
              <a:t>ofqual.blog.gov.uk</a:t>
            </a:r>
            <a:r>
              <a:rPr lang="en-US" sz="1200" dirty="0">
                <a:solidFill>
                  <a:srgbClr val="FFFF00"/>
                </a:solidFill>
              </a:rPr>
              <a:t>/2016/06/03/gcse-as-and-a-level-marking-reviews-and-appeals-10-things-you-need-to-know/</a:t>
            </a:r>
          </a:p>
        </p:txBody>
      </p:sp>
      <p:sp>
        <p:nvSpPr>
          <p:cNvPr id="4" name="TextBox 3">
            <a:extLst>
              <a:ext uri="{FF2B5EF4-FFF2-40B4-BE49-F238E27FC236}">
                <a16:creationId xmlns:a16="http://schemas.microsoft.com/office/drawing/2014/main" id="{CB1F2127-7973-A843-8B1E-CD92DB2F2E33}"/>
              </a:ext>
            </a:extLst>
          </p:cNvPr>
          <p:cNvSpPr txBox="1"/>
          <p:nvPr/>
        </p:nvSpPr>
        <p:spPr>
          <a:xfrm>
            <a:off x="7302500" y="130629"/>
            <a:ext cx="2487385" cy="461665"/>
          </a:xfrm>
          <a:prstGeom prst="rect">
            <a:avLst/>
          </a:prstGeom>
          <a:solidFill>
            <a:srgbClr val="00B0F0"/>
          </a:solidFill>
        </p:spPr>
        <p:txBody>
          <a:bodyPr wrap="square" rtlCol="0">
            <a:spAutoFit/>
          </a:bodyPr>
          <a:lstStyle/>
          <a:p>
            <a:pPr algn="ctr" eaLnBrk="0" fontAlgn="base" hangingPunct="0">
              <a:spcBef>
                <a:spcPct val="0"/>
              </a:spcBef>
              <a:spcAft>
                <a:spcPct val="0"/>
              </a:spcAft>
            </a:pPr>
            <a:r>
              <a:rPr lang="en-US" sz="2400" dirty="0">
                <a:solidFill>
                  <a:srgbClr val="000000"/>
                </a:solidFill>
                <a:ea typeface="ＭＳ Ｐゴシック" charset="0"/>
              </a:rPr>
              <a:t>June 2016</a:t>
            </a:r>
          </a:p>
        </p:txBody>
      </p:sp>
    </p:spTree>
    <p:extLst>
      <p:ext uri="{BB962C8B-B14F-4D97-AF65-F5344CB8AC3E}">
        <p14:creationId xmlns:p14="http://schemas.microsoft.com/office/powerpoint/2010/main" val="1185275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5C408E-94DE-C345-8A13-81CAF1F3AC0C}"/>
              </a:ext>
            </a:extLst>
          </p:cNvPr>
          <p:cNvPicPr>
            <a:picLocks noChangeAspect="1"/>
          </p:cNvPicPr>
          <p:nvPr/>
        </p:nvPicPr>
        <p:blipFill>
          <a:blip r:embed="rId3"/>
          <a:stretch>
            <a:fillRect/>
          </a:stretch>
        </p:blipFill>
        <p:spPr>
          <a:xfrm>
            <a:off x="2853107" y="673768"/>
            <a:ext cx="4371422" cy="5683718"/>
          </a:xfrm>
          <a:prstGeom prst="rect">
            <a:avLst/>
          </a:prstGeom>
        </p:spPr>
      </p:pic>
      <p:sp>
        <p:nvSpPr>
          <p:cNvPr id="6" name="TextBox 5">
            <a:extLst>
              <a:ext uri="{FF2B5EF4-FFF2-40B4-BE49-F238E27FC236}">
                <a16:creationId xmlns:a16="http://schemas.microsoft.com/office/drawing/2014/main" id="{A7007135-90D9-4B42-915D-C4F370BF6AD7}"/>
              </a:ext>
            </a:extLst>
          </p:cNvPr>
          <p:cNvSpPr txBox="1"/>
          <p:nvPr/>
        </p:nvSpPr>
        <p:spPr>
          <a:xfrm>
            <a:off x="7302500" y="130629"/>
            <a:ext cx="2487385" cy="461665"/>
          </a:xfrm>
          <a:prstGeom prst="rect">
            <a:avLst/>
          </a:prstGeom>
          <a:solidFill>
            <a:srgbClr val="00B0F0"/>
          </a:solidFill>
        </p:spPr>
        <p:txBody>
          <a:bodyPr wrap="square" rtlCol="0">
            <a:spAutoFit/>
          </a:bodyPr>
          <a:lstStyle/>
          <a:p>
            <a:pPr algn="ctr" eaLnBrk="0" fontAlgn="base" hangingPunct="0">
              <a:spcBef>
                <a:spcPct val="0"/>
              </a:spcBef>
              <a:spcAft>
                <a:spcPct val="0"/>
              </a:spcAft>
            </a:pPr>
            <a:r>
              <a:rPr lang="en-US" sz="2400" dirty="0">
                <a:solidFill>
                  <a:srgbClr val="000000"/>
                </a:solidFill>
                <a:ea typeface="ＭＳ Ｐゴシック" charset="0"/>
              </a:rPr>
              <a:t>November 2016</a:t>
            </a:r>
          </a:p>
        </p:txBody>
      </p:sp>
    </p:spTree>
    <p:extLst>
      <p:ext uri="{BB962C8B-B14F-4D97-AF65-F5344CB8AC3E}">
        <p14:creationId xmlns:p14="http://schemas.microsoft.com/office/powerpoint/2010/main" val="1124291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7FD1F42-A676-1C4B-A726-8255B75842DB}"/>
              </a:ext>
            </a:extLst>
          </p:cNvPr>
          <p:cNvPicPr>
            <a:picLocks noChangeAspect="1"/>
          </p:cNvPicPr>
          <p:nvPr/>
        </p:nvPicPr>
        <p:blipFill>
          <a:blip r:embed="rId3"/>
          <a:stretch>
            <a:fillRect/>
          </a:stretch>
        </p:blipFill>
        <p:spPr>
          <a:xfrm>
            <a:off x="1931555" y="681750"/>
            <a:ext cx="6070600" cy="5626100"/>
          </a:xfrm>
          <a:prstGeom prst="rect">
            <a:avLst/>
          </a:prstGeom>
        </p:spPr>
      </p:pic>
      <p:sp>
        <p:nvSpPr>
          <p:cNvPr id="19" name="TextBox 18">
            <a:extLst>
              <a:ext uri="{FF2B5EF4-FFF2-40B4-BE49-F238E27FC236}">
                <a16:creationId xmlns:a16="http://schemas.microsoft.com/office/drawing/2014/main" id="{D783ACED-B258-3045-9BF3-24E96FA05501}"/>
              </a:ext>
            </a:extLst>
          </p:cNvPr>
          <p:cNvSpPr txBox="1"/>
          <p:nvPr/>
        </p:nvSpPr>
        <p:spPr>
          <a:xfrm>
            <a:off x="2110687" y="6353384"/>
            <a:ext cx="5782352" cy="338554"/>
          </a:xfrm>
          <a:prstGeom prst="rect">
            <a:avLst/>
          </a:prstGeom>
          <a:noFill/>
        </p:spPr>
        <p:txBody>
          <a:bodyPr wrap="none" rtlCol="0">
            <a:spAutoFit/>
          </a:bodyPr>
          <a:lstStyle/>
          <a:p>
            <a:pPr eaLnBrk="0" fontAlgn="base" hangingPunct="0">
              <a:spcBef>
                <a:spcPct val="0"/>
              </a:spcBef>
              <a:spcAft>
                <a:spcPct val="0"/>
              </a:spcAft>
            </a:pPr>
            <a:r>
              <a:rPr lang="en-US" sz="1600" dirty="0">
                <a:solidFill>
                  <a:srgbClr val="FFFF00"/>
                </a:solidFill>
                <a:ea typeface="ＭＳ Ｐゴシック" charset="0"/>
              </a:rPr>
              <a:t>Source: Ofqual </a:t>
            </a:r>
            <a:r>
              <a:rPr lang="en-US" sz="1600" i="1" dirty="0">
                <a:solidFill>
                  <a:srgbClr val="FFFF00"/>
                </a:solidFill>
                <a:ea typeface="ＭＳ Ｐゴシック" charset="0"/>
              </a:rPr>
              <a:t>Marking Consistency Metrics, </a:t>
            </a:r>
            <a:r>
              <a:rPr lang="en-US" sz="1600" dirty="0">
                <a:solidFill>
                  <a:srgbClr val="FFFF00"/>
                </a:solidFill>
                <a:ea typeface="ＭＳ Ｐゴシック" charset="0"/>
              </a:rPr>
              <a:t>November 2016</a:t>
            </a:r>
          </a:p>
        </p:txBody>
      </p:sp>
      <p:sp>
        <p:nvSpPr>
          <p:cNvPr id="20" name="Rectangle 19">
            <a:extLst>
              <a:ext uri="{FF2B5EF4-FFF2-40B4-BE49-F238E27FC236}">
                <a16:creationId xmlns:a16="http://schemas.microsoft.com/office/drawing/2014/main" id="{2B342454-AF0E-904B-90AF-C81207FAFC22}"/>
              </a:ext>
            </a:extLst>
          </p:cNvPr>
          <p:cNvSpPr/>
          <p:nvPr/>
        </p:nvSpPr>
        <p:spPr bwMode="auto">
          <a:xfrm>
            <a:off x="7906817" y="124691"/>
            <a:ext cx="987802" cy="6511636"/>
          </a:xfrm>
          <a:prstGeom prst="rect">
            <a:avLst/>
          </a:prstGeom>
          <a:solidFill>
            <a:srgbClr val="00000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21" name="Rectangle 20">
            <a:extLst>
              <a:ext uri="{FF2B5EF4-FFF2-40B4-BE49-F238E27FC236}">
                <a16:creationId xmlns:a16="http://schemas.microsoft.com/office/drawing/2014/main" id="{B26E1B6C-C79F-6043-9801-04AE3E7C53B7}"/>
              </a:ext>
            </a:extLst>
          </p:cNvPr>
          <p:cNvSpPr/>
          <p:nvPr/>
        </p:nvSpPr>
        <p:spPr bwMode="auto">
          <a:xfrm>
            <a:off x="1053014" y="110840"/>
            <a:ext cx="987802" cy="6511636"/>
          </a:xfrm>
          <a:prstGeom prst="rect">
            <a:avLst/>
          </a:prstGeom>
          <a:solidFill>
            <a:srgbClr val="00000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a typeface="ＭＳ Ｐゴシック" charset="0"/>
              <a:cs typeface="ＭＳ Ｐゴシック" charset="0"/>
            </a:endParaRPr>
          </a:p>
        </p:txBody>
      </p:sp>
      <p:grpSp>
        <p:nvGrpSpPr>
          <p:cNvPr id="23" name="Group 22">
            <a:extLst>
              <a:ext uri="{FF2B5EF4-FFF2-40B4-BE49-F238E27FC236}">
                <a16:creationId xmlns:a16="http://schemas.microsoft.com/office/drawing/2014/main" id="{F85E1861-07BC-9344-A142-D532E05E0630}"/>
              </a:ext>
            </a:extLst>
          </p:cNvPr>
          <p:cNvGrpSpPr/>
          <p:nvPr/>
        </p:nvGrpSpPr>
        <p:grpSpPr>
          <a:xfrm>
            <a:off x="2838004" y="2799948"/>
            <a:ext cx="1152757" cy="1366582"/>
            <a:chOff x="2849880" y="2811824"/>
            <a:chExt cx="1152757" cy="1366582"/>
          </a:xfrm>
        </p:grpSpPr>
        <p:sp>
          <p:nvSpPr>
            <p:cNvPr id="24" name="Arc 23">
              <a:extLst>
                <a:ext uri="{FF2B5EF4-FFF2-40B4-BE49-F238E27FC236}">
                  <a16:creationId xmlns:a16="http://schemas.microsoft.com/office/drawing/2014/main" id="{546725BD-7C27-B346-AB8C-586A37660306}"/>
                </a:ext>
              </a:extLst>
            </p:cNvPr>
            <p:cNvSpPr/>
            <p:nvPr/>
          </p:nvSpPr>
          <p:spPr bwMode="auto">
            <a:xfrm>
              <a:off x="3020177" y="2811824"/>
              <a:ext cx="982460" cy="1366582"/>
            </a:xfrm>
            <a:prstGeom prst="arc">
              <a:avLst>
                <a:gd name="adj1" fmla="val 9292663"/>
                <a:gd name="adj2" fmla="val 13632761"/>
              </a:avLst>
            </a:prstGeom>
            <a:noFill/>
            <a:ln w="38100" cap="flat" cmpd="sng" algn="ctr">
              <a:solidFill>
                <a:srgbClr val="000000"/>
              </a:solidFill>
              <a:prstDash val="solid"/>
              <a:round/>
              <a:headEnd type="none" w="med" len="med"/>
              <a:tailEnd type="triangl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25" name="TextBox 24">
              <a:extLst>
                <a:ext uri="{FF2B5EF4-FFF2-40B4-BE49-F238E27FC236}">
                  <a16:creationId xmlns:a16="http://schemas.microsoft.com/office/drawing/2014/main" id="{BC270370-377C-9D47-AD08-15834BDBD4CE}"/>
                </a:ext>
              </a:extLst>
            </p:cNvPr>
            <p:cNvSpPr txBox="1"/>
            <p:nvPr/>
          </p:nvSpPr>
          <p:spPr>
            <a:xfrm>
              <a:off x="2849880" y="3657600"/>
              <a:ext cx="767301" cy="338554"/>
            </a:xfrm>
            <a:prstGeom prst="rect">
              <a:avLst/>
            </a:prstGeom>
            <a:no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ea typeface="ＭＳ Ｐゴシック" charset="0"/>
                </a:rPr>
                <a:t>54%</a:t>
              </a:r>
            </a:p>
          </p:txBody>
        </p:sp>
      </p:grpSp>
      <p:grpSp>
        <p:nvGrpSpPr>
          <p:cNvPr id="26" name="Group 25">
            <a:extLst>
              <a:ext uri="{FF2B5EF4-FFF2-40B4-BE49-F238E27FC236}">
                <a16:creationId xmlns:a16="http://schemas.microsoft.com/office/drawing/2014/main" id="{452A0FC2-CB03-F944-89A4-6D3139152F8D}"/>
              </a:ext>
            </a:extLst>
          </p:cNvPr>
          <p:cNvGrpSpPr/>
          <p:nvPr/>
        </p:nvGrpSpPr>
        <p:grpSpPr>
          <a:xfrm>
            <a:off x="4304968" y="2355312"/>
            <a:ext cx="1165766" cy="1366582"/>
            <a:chOff x="4304968" y="2361250"/>
            <a:chExt cx="1165766" cy="1366582"/>
          </a:xfrm>
        </p:grpSpPr>
        <p:sp>
          <p:nvSpPr>
            <p:cNvPr id="27" name="TextBox 26">
              <a:extLst>
                <a:ext uri="{FF2B5EF4-FFF2-40B4-BE49-F238E27FC236}">
                  <a16:creationId xmlns:a16="http://schemas.microsoft.com/office/drawing/2014/main" id="{7264E145-039D-3F41-BC22-138FA1D0BF06}"/>
                </a:ext>
              </a:extLst>
            </p:cNvPr>
            <p:cNvSpPr txBox="1"/>
            <p:nvPr/>
          </p:nvSpPr>
          <p:spPr>
            <a:xfrm>
              <a:off x="4304968" y="3214977"/>
              <a:ext cx="767301" cy="338554"/>
            </a:xfrm>
            <a:prstGeom prst="rect">
              <a:avLst/>
            </a:prstGeom>
            <a:no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ea typeface="ＭＳ Ｐゴシック" charset="0"/>
                </a:rPr>
                <a:t>69%</a:t>
              </a:r>
            </a:p>
          </p:txBody>
        </p:sp>
        <p:sp>
          <p:nvSpPr>
            <p:cNvPr id="28" name="Arc 27">
              <a:extLst>
                <a:ext uri="{FF2B5EF4-FFF2-40B4-BE49-F238E27FC236}">
                  <a16:creationId xmlns:a16="http://schemas.microsoft.com/office/drawing/2014/main" id="{ADE69323-E800-E847-B4C0-FC03193C22D4}"/>
                </a:ext>
              </a:extLst>
            </p:cNvPr>
            <p:cNvSpPr/>
            <p:nvPr/>
          </p:nvSpPr>
          <p:spPr bwMode="auto">
            <a:xfrm>
              <a:off x="4488274" y="2361250"/>
              <a:ext cx="982460" cy="1366582"/>
            </a:xfrm>
            <a:prstGeom prst="arc">
              <a:avLst>
                <a:gd name="adj1" fmla="val 9292663"/>
                <a:gd name="adj2" fmla="val 13632761"/>
              </a:avLst>
            </a:prstGeom>
            <a:noFill/>
            <a:ln w="38100" cap="flat" cmpd="sng" algn="ctr">
              <a:solidFill>
                <a:srgbClr val="000000"/>
              </a:solidFill>
              <a:prstDash val="solid"/>
              <a:round/>
              <a:headEnd type="none" w="med" len="med"/>
              <a:tailEnd type="triangl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a typeface="ＭＳ Ｐゴシック" charset="0"/>
                <a:cs typeface="ＭＳ Ｐゴシック" charset="0"/>
              </a:endParaRPr>
            </a:p>
          </p:txBody>
        </p:sp>
      </p:grpSp>
      <p:grpSp>
        <p:nvGrpSpPr>
          <p:cNvPr id="29" name="Group 28">
            <a:extLst>
              <a:ext uri="{FF2B5EF4-FFF2-40B4-BE49-F238E27FC236}">
                <a16:creationId xmlns:a16="http://schemas.microsoft.com/office/drawing/2014/main" id="{150CF7CC-6182-0A45-93FB-D788F3A19ADA}"/>
              </a:ext>
            </a:extLst>
          </p:cNvPr>
          <p:cNvGrpSpPr/>
          <p:nvPr/>
        </p:nvGrpSpPr>
        <p:grpSpPr>
          <a:xfrm>
            <a:off x="6156958" y="1879610"/>
            <a:ext cx="1152097" cy="1366582"/>
            <a:chOff x="6156958" y="1897424"/>
            <a:chExt cx="1152097" cy="1366582"/>
          </a:xfrm>
        </p:grpSpPr>
        <p:sp>
          <p:nvSpPr>
            <p:cNvPr id="30" name="TextBox 29">
              <a:extLst>
                <a:ext uri="{FF2B5EF4-FFF2-40B4-BE49-F238E27FC236}">
                  <a16:creationId xmlns:a16="http://schemas.microsoft.com/office/drawing/2014/main" id="{DBA02EE2-BF8B-294B-8400-31E5FC2B2CD1}"/>
                </a:ext>
              </a:extLst>
            </p:cNvPr>
            <p:cNvSpPr txBox="1"/>
            <p:nvPr/>
          </p:nvSpPr>
          <p:spPr>
            <a:xfrm>
              <a:off x="6156958" y="2739225"/>
              <a:ext cx="767301" cy="338554"/>
            </a:xfrm>
            <a:prstGeom prst="rect">
              <a:avLst/>
            </a:prstGeom>
            <a:no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ea typeface="ＭＳ Ｐゴシック" charset="0"/>
                </a:rPr>
                <a:t>85%</a:t>
              </a:r>
            </a:p>
          </p:txBody>
        </p:sp>
        <p:sp>
          <p:nvSpPr>
            <p:cNvPr id="31" name="Arc 30">
              <a:extLst>
                <a:ext uri="{FF2B5EF4-FFF2-40B4-BE49-F238E27FC236}">
                  <a16:creationId xmlns:a16="http://schemas.microsoft.com/office/drawing/2014/main" id="{A1B618D3-1818-D946-9171-B92878AEC3B2}"/>
                </a:ext>
              </a:extLst>
            </p:cNvPr>
            <p:cNvSpPr/>
            <p:nvPr/>
          </p:nvSpPr>
          <p:spPr bwMode="auto">
            <a:xfrm>
              <a:off x="6326595" y="1897424"/>
              <a:ext cx="982460" cy="1366582"/>
            </a:xfrm>
            <a:prstGeom prst="arc">
              <a:avLst>
                <a:gd name="adj1" fmla="val 9292663"/>
                <a:gd name="adj2" fmla="val 13632761"/>
              </a:avLst>
            </a:prstGeom>
            <a:noFill/>
            <a:ln w="38100" cap="flat" cmpd="sng" algn="ctr">
              <a:solidFill>
                <a:srgbClr val="000000"/>
              </a:solidFill>
              <a:prstDash val="solid"/>
              <a:round/>
              <a:headEnd type="none" w="med" len="med"/>
              <a:tailEnd type="triangl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a typeface="ＭＳ Ｐゴシック" charset="0"/>
                <a:cs typeface="ＭＳ Ｐゴシック" charset="0"/>
              </a:endParaRPr>
            </a:p>
          </p:txBody>
        </p:sp>
      </p:grpSp>
      <p:sp>
        <p:nvSpPr>
          <p:cNvPr id="2" name="TextBox 1">
            <a:extLst>
              <a:ext uri="{FF2B5EF4-FFF2-40B4-BE49-F238E27FC236}">
                <a16:creationId xmlns:a16="http://schemas.microsoft.com/office/drawing/2014/main" id="{BFB5F7FA-D93A-344F-A38E-D8D30E7D045F}"/>
              </a:ext>
            </a:extLst>
          </p:cNvPr>
          <p:cNvSpPr txBox="1"/>
          <p:nvPr/>
        </p:nvSpPr>
        <p:spPr>
          <a:xfrm>
            <a:off x="490888" y="173255"/>
            <a:ext cx="4362861" cy="369332"/>
          </a:xfrm>
          <a:prstGeom prst="rect">
            <a:avLst/>
          </a:prstGeom>
          <a:noFill/>
        </p:spPr>
        <p:txBody>
          <a:bodyPr wrap="none" rtlCol="0">
            <a:spAutoFit/>
          </a:bodyPr>
          <a:lstStyle/>
          <a:p>
            <a:r>
              <a:rPr lang="en-GB" b="1" dirty="0">
                <a:solidFill>
                  <a:srgbClr val="00FA00"/>
                </a:solidFill>
              </a:rPr>
              <a:t>Probability of definitive (‘true’) grade </a:t>
            </a:r>
            <a:endParaRPr lang="en-GB" dirty="0">
              <a:solidFill>
                <a:srgbClr val="00FA00"/>
              </a:solidFill>
            </a:endParaRPr>
          </a:p>
        </p:txBody>
      </p:sp>
      <p:sp>
        <p:nvSpPr>
          <p:cNvPr id="3" name="Frame 2">
            <a:extLst>
              <a:ext uri="{FF2B5EF4-FFF2-40B4-BE49-F238E27FC236}">
                <a16:creationId xmlns:a16="http://schemas.microsoft.com/office/drawing/2014/main" id="{B8F47BA6-916C-6543-9ACA-8465F21A1B5C}"/>
              </a:ext>
            </a:extLst>
          </p:cNvPr>
          <p:cNvSpPr/>
          <p:nvPr/>
        </p:nvSpPr>
        <p:spPr bwMode="auto">
          <a:xfrm>
            <a:off x="2871018" y="5850195"/>
            <a:ext cx="1170039" cy="180000"/>
          </a:xfrm>
          <a:prstGeom prst="frame">
            <a:avLst/>
          </a:prstGeom>
          <a:solidFill>
            <a:srgbClr val="FF0000"/>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2" name="TextBox 31">
            <a:extLst>
              <a:ext uri="{FF2B5EF4-FFF2-40B4-BE49-F238E27FC236}">
                <a16:creationId xmlns:a16="http://schemas.microsoft.com/office/drawing/2014/main" id="{76B0B702-ECDF-A749-A1EC-D7E8ED483A3A}"/>
              </a:ext>
            </a:extLst>
          </p:cNvPr>
          <p:cNvSpPr txBox="1"/>
          <p:nvPr/>
        </p:nvSpPr>
        <p:spPr>
          <a:xfrm>
            <a:off x="7302500" y="130629"/>
            <a:ext cx="2487385" cy="461665"/>
          </a:xfrm>
          <a:prstGeom prst="rect">
            <a:avLst/>
          </a:prstGeom>
          <a:solidFill>
            <a:srgbClr val="00B0F0"/>
          </a:solidFill>
        </p:spPr>
        <p:txBody>
          <a:bodyPr wrap="square" rtlCol="0">
            <a:spAutoFit/>
          </a:bodyPr>
          <a:lstStyle/>
          <a:p>
            <a:pPr algn="ctr" eaLnBrk="0" fontAlgn="base" hangingPunct="0">
              <a:spcBef>
                <a:spcPct val="0"/>
              </a:spcBef>
              <a:spcAft>
                <a:spcPct val="0"/>
              </a:spcAft>
            </a:pPr>
            <a:r>
              <a:rPr lang="en-US" sz="2400" dirty="0">
                <a:solidFill>
                  <a:srgbClr val="000000"/>
                </a:solidFill>
                <a:ea typeface="ＭＳ Ｐゴシック" charset="0"/>
              </a:rPr>
              <a:t>November 2016</a:t>
            </a:r>
          </a:p>
        </p:txBody>
      </p:sp>
    </p:spTree>
    <p:extLst>
      <p:ext uri="{BB962C8B-B14F-4D97-AF65-F5344CB8AC3E}">
        <p14:creationId xmlns:p14="http://schemas.microsoft.com/office/powerpoint/2010/main" val="207836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63E154-DEC9-E74B-8B87-51B99A00CCD4}"/>
              </a:ext>
            </a:extLst>
          </p:cNvPr>
          <p:cNvSpPr/>
          <p:nvPr/>
        </p:nvSpPr>
        <p:spPr bwMode="auto">
          <a:xfrm>
            <a:off x="125129" y="2079057"/>
            <a:ext cx="3108960" cy="2589196"/>
          </a:xfrm>
          <a:prstGeom prst="rect">
            <a:avLst/>
          </a:pr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13" name="Picture 12">
            <a:extLst>
              <a:ext uri="{FF2B5EF4-FFF2-40B4-BE49-F238E27FC236}">
                <a16:creationId xmlns:a16="http://schemas.microsoft.com/office/drawing/2014/main" id="{1D351669-6CF7-F245-AC84-7996E566962C}"/>
              </a:ext>
            </a:extLst>
          </p:cNvPr>
          <p:cNvPicPr>
            <a:picLocks noChangeAspect="1"/>
          </p:cNvPicPr>
          <p:nvPr/>
        </p:nvPicPr>
        <p:blipFill>
          <a:blip r:embed="rId3"/>
          <a:stretch>
            <a:fillRect/>
          </a:stretch>
        </p:blipFill>
        <p:spPr>
          <a:xfrm>
            <a:off x="3303639" y="1972845"/>
            <a:ext cx="6345960" cy="1429117"/>
          </a:xfrm>
          <a:prstGeom prst="rect">
            <a:avLst/>
          </a:prstGeom>
        </p:spPr>
      </p:pic>
      <p:pic>
        <p:nvPicPr>
          <p:cNvPr id="17" name="Picture 16">
            <a:extLst>
              <a:ext uri="{FF2B5EF4-FFF2-40B4-BE49-F238E27FC236}">
                <a16:creationId xmlns:a16="http://schemas.microsoft.com/office/drawing/2014/main" id="{BA62223F-08D6-1F41-9FB9-1A34DBD1068A}"/>
              </a:ext>
            </a:extLst>
          </p:cNvPr>
          <p:cNvPicPr>
            <a:picLocks noChangeAspect="1"/>
          </p:cNvPicPr>
          <p:nvPr/>
        </p:nvPicPr>
        <p:blipFill>
          <a:blip r:embed="rId4"/>
          <a:stretch>
            <a:fillRect/>
          </a:stretch>
        </p:blipFill>
        <p:spPr>
          <a:xfrm>
            <a:off x="3295497" y="3569669"/>
            <a:ext cx="6349948" cy="1105771"/>
          </a:xfrm>
          <a:prstGeom prst="rect">
            <a:avLst/>
          </a:prstGeom>
        </p:spPr>
      </p:pic>
      <p:pic>
        <p:nvPicPr>
          <p:cNvPr id="20" name="Picture 19">
            <a:extLst>
              <a:ext uri="{FF2B5EF4-FFF2-40B4-BE49-F238E27FC236}">
                <a16:creationId xmlns:a16="http://schemas.microsoft.com/office/drawing/2014/main" id="{B086407F-4C9A-6043-B0CA-BF614A56DFAC}"/>
              </a:ext>
            </a:extLst>
          </p:cNvPr>
          <p:cNvPicPr>
            <a:picLocks noChangeAspect="1"/>
          </p:cNvPicPr>
          <p:nvPr/>
        </p:nvPicPr>
        <p:blipFill>
          <a:blip r:embed="rId5"/>
          <a:stretch>
            <a:fillRect/>
          </a:stretch>
        </p:blipFill>
        <p:spPr>
          <a:xfrm>
            <a:off x="1009650" y="604274"/>
            <a:ext cx="7886700" cy="1244600"/>
          </a:xfrm>
          <a:prstGeom prst="rect">
            <a:avLst/>
          </a:prstGeom>
        </p:spPr>
      </p:pic>
      <p:grpSp>
        <p:nvGrpSpPr>
          <p:cNvPr id="25" name="Group 24">
            <a:extLst>
              <a:ext uri="{FF2B5EF4-FFF2-40B4-BE49-F238E27FC236}">
                <a16:creationId xmlns:a16="http://schemas.microsoft.com/office/drawing/2014/main" id="{548DEFDC-8D28-914B-AC3B-EA29D1901F10}"/>
              </a:ext>
            </a:extLst>
          </p:cNvPr>
          <p:cNvGrpSpPr/>
          <p:nvPr/>
        </p:nvGrpSpPr>
        <p:grpSpPr>
          <a:xfrm>
            <a:off x="29497" y="1986115"/>
            <a:ext cx="3293805" cy="4375355"/>
            <a:chOff x="29497" y="1986115"/>
            <a:chExt cx="3293805" cy="4375355"/>
          </a:xfrm>
        </p:grpSpPr>
        <p:sp>
          <p:nvSpPr>
            <p:cNvPr id="23" name="Rectangle 22">
              <a:extLst>
                <a:ext uri="{FF2B5EF4-FFF2-40B4-BE49-F238E27FC236}">
                  <a16:creationId xmlns:a16="http://schemas.microsoft.com/office/drawing/2014/main" id="{9EAC6281-6DC5-DD4F-A08F-DDA1DD6E0EAD}"/>
                </a:ext>
              </a:extLst>
            </p:cNvPr>
            <p:cNvSpPr/>
            <p:nvPr/>
          </p:nvSpPr>
          <p:spPr bwMode="auto">
            <a:xfrm>
              <a:off x="29497" y="1986115"/>
              <a:ext cx="157316" cy="4375355"/>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24" name="Rectangle 23">
              <a:extLst>
                <a:ext uri="{FF2B5EF4-FFF2-40B4-BE49-F238E27FC236}">
                  <a16:creationId xmlns:a16="http://schemas.microsoft.com/office/drawing/2014/main" id="{C48238F1-9866-EE44-BE17-467CCC90A0B2}"/>
                </a:ext>
              </a:extLst>
            </p:cNvPr>
            <p:cNvSpPr/>
            <p:nvPr/>
          </p:nvSpPr>
          <p:spPr bwMode="auto">
            <a:xfrm>
              <a:off x="3214837" y="2050026"/>
              <a:ext cx="108465" cy="2689122"/>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grpSp>
      <p:grpSp>
        <p:nvGrpSpPr>
          <p:cNvPr id="27" name="Group 26">
            <a:extLst>
              <a:ext uri="{FF2B5EF4-FFF2-40B4-BE49-F238E27FC236}">
                <a16:creationId xmlns:a16="http://schemas.microsoft.com/office/drawing/2014/main" id="{A5B9062C-FBCA-CA40-B33D-E545E9EFFF3A}"/>
              </a:ext>
            </a:extLst>
          </p:cNvPr>
          <p:cNvGrpSpPr/>
          <p:nvPr/>
        </p:nvGrpSpPr>
        <p:grpSpPr>
          <a:xfrm>
            <a:off x="0" y="88490"/>
            <a:ext cx="2054942" cy="924232"/>
            <a:chOff x="0" y="88490"/>
            <a:chExt cx="2054942" cy="924232"/>
          </a:xfrm>
        </p:grpSpPr>
        <p:pic>
          <p:nvPicPr>
            <p:cNvPr id="5" name="Picture 4">
              <a:extLst>
                <a:ext uri="{FF2B5EF4-FFF2-40B4-BE49-F238E27FC236}">
                  <a16:creationId xmlns:a16="http://schemas.microsoft.com/office/drawing/2014/main" id="{4F3F8A08-2DA3-DF43-B9C9-E93D25214116}"/>
                </a:ext>
              </a:extLst>
            </p:cNvPr>
            <p:cNvPicPr>
              <a:picLocks noChangeAspect="1"/>
            </p:cNvPicPr>
            <p:nvPr/>
          </p:nvPicPr>
          <p:blipFill>
            <a:blip r:embed="rId6"/>
            <a:stretch>
              <a:fillRect/>
            </a:stretch>
          </p:blipFill>
          <p:spPr>
            <a:xfrm>
              <a:off x="68826" y="88490"/>
              <a:ext cx="1789471" cy="792804"/>
            </a:xfrm>
            <a:prstGeom prst="rect">
              <a:avLst/>
            </a:prstGeom>
          </p:spPr>
        </p:pic>
        <p:sp>
          <p:nvSpPr>
            <p:cNvPr id="26" name="Rectangle 25">
              <a:extLst>
                <a:ext uri="{FF2B5EF4-FFF2-40B4-BE49-F238E27FC236}">
                  <a16:creationId xmlns:a16="http://schemas.microsoft.com/office/drawing/2014/main" id="{9911309F-CB72-CC40-8B3D-ECC6A9B79C75}"/>
                </a:ext>
              </a:extLst>
            </p:cNvPr>
            <p:cNvSpPr/>
            <p:nvPr/>
          </p:nvSpPr>
          <p:spPr bwMode="auto">
            <a:xfrm>
              <a:off x="0" y="766916"/>
              <a:ext cx="2054942" cy="245806"/>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grpSp>
      <p:sp>
        <p:nvSpPr>
          <p:cNvPr id="29" name="Rectangle 28">
            <a:extLst>
              <a:ext uri="{FF2B5EF4-FFF2-40B4-BE49-F238E27FC236}">
                <a16:creationId xmlns:a16="http://schemas.microsoft.com/office/drawing/2014/main" id="{DB186213-02F3-9F4D-9F3D-CAFACA271165}"/>
              </a:ext>
            </a:extLst>
          </p:cNvPr>
          <p:cNvSpPr/>
          <p:nvPr/>
        </p:nvSpPr>
        <p:spPr bwMode="auto">
          <a:xfrm>
            <a:off x="9581534" y="1991031"/>
            <a:ext cx="324465" cy="4375355"/>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30" name="Rectangle 29">
            <a:extLst>
              <a:ext uri="{FF2B5EF4-FFF2-40B4-BE49-F238E27FC236}">
                <a16:creationId xmlns:a16="http://schemas.microsoft.com/office/drawing/2014/main" id="{1B1D5A4F-4F33-1F4F-A0F6-9954B40B0C43}"/>
              </a:ext>
            </a:extLst>
          </p:cNvPr>
          <p:cNvSpPr/>
          <p:nvPr/>
        </p:nvSpPr>
        <p:spPr bwMode="auto">
          <a:xfrm>
            <a:off x="3175819" y="1858297"/>
            <a:ext cx="6577781" cy="216309"/>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grpSp>
        <p:nvGrpSpPr>
          <p:cNvPr id="32" name="Group 31">
            <a:extLst>
              <a:ext uri="{FF2B5EF4-FFF2-40B4-BE49-F238E27FC236}">
                <a16:creationId xmlns:a16="http://schemas.microsoft.com/office/drawing/2014/main" id="{B002625A-ADF6-7A4D-B616-C7C271947BC0}"/>
              </a:ext>
            </a:extLst>
          </p:cNvPr>
          <p:cNvGrpSpPr/>
          <p:nvPr/>
        </p:nvGrpSpPr>
        <p:grpSpPr>
          <a:xfrm>
            <a:off x="147484" y="5115990"/>
            <a:ext cx="9667076" cy="1140962"/>
            <a:chOff x="147484" y="5115990"/>
            <a:chExt cx="9667076" cy="1140962"/>
          </a:xfrm>
        </p:grpSpPr>
        <p:pic>
          <p:nvPicPr>
            <p:cNvPr id="15" name="Picture 14">
              <a:extLst>
                <a:ext uri="{FF2B5EF4-FFF2-40B4-BE49-F238E27FC236}">
                  <a16:creationId xmlns:a16="http://schemas.microsoft.com/office/drawing/2014/main" id="{C32B3E66-AFEF-1648-8DF6-B199D285DCBC}"/>
                </a:ext>
              </a:extLst>
            </p:cNvPr>
            <p:cNvPicPr>
              <a:picLocks noChangeAspect="1"/>
            </p:cNvPicPr>
            <p:nvPr/>
          </p:nvPicPr>
          <p:blipFill>
            <a:blip r:embed="rId7"/>
            <a:stretch>
              <a:fillRect/>
            </a:stretch>
          </p:blipFill>
          <p:spPr>
            <a:xfrm>
              <a:off x="153168" y="5115990"/>
              <a:ext cx="9599663" cy="852190"/>
            </a:xfrm>
            <a:prstGeom prst="rect">
              <a:avLst/>
            </a:prstGeom>
          </p:spPr>
        </p:pic>
        <p:sp>
          <p:nvSpPr>
            <p:cNvPr id="31" name="Rectangle 30">
              <a:extLst>
                <a:ext uri="{FF2B5EF4-FFF2-40B4-BE49-F238E27FC236}">
                  <a16:creationId xmlns:a16="http://schemas.microsoft.com/office/drawing/2014/main" id="{A52F114F-30FE-FF4A-B21B-0D082EA1204D}"/>
                </a:ext>
              </a:extLst>
            </p:cNvPr>
            <p:cNvSpPr/>
            <p:nvPr/>
          </p:nvSpPr>
          <p:spPr bwMode="auto">
            <a:xfrm>
              <a:off x="147484" y="5810864"/>
              <a:ext cx="9667076" cy="446088"/>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grpSp>
      <p:pic>
        <p:nvPicPr>
          <p:cNvPr id="34" name="Picture 33">
            <a:extLst>
              <a:ext uri="{FF2B5EF4-FFF2-40B4-BE49-F238E27FC236}">
                <a16:creationId xmlns:a16="http://schemas.microsoft.com/office/drawing/2014/main" id="{C468FD0C-D256-9D4D-9151-244AB77C5371}"/>
              </a:ext>
            </a:extLst>
          </p:cNvPr>
          <p:cNvPicPr>
            <a:picLocks noChangeAspect="1"/>
          </p:cNvPicPr>
          <p:nvPr/>
        </p:nvPicPr>
        <p:blipFill>
          <a:blip r:embed="rId8"/>
          <a:stretch>
            <a:fillRect/>
          </a:stretch>
        </p:blipFill>
        <p:spPr>
          <a:xfrm>
            <a:off x="180934" y="2247862"/>
            <a:ext cx="3010135" cy="2371621"/>
          </a:xfrm>
          <a:prstGeom prst="rect">
            <a:avLst/>
          </a:prstGeom>
        </p:spPr>
      </p:pic>
      <p:sp>
        <p:nvSpPr>
          <p:cNvPr id="35" name="TextBox 34">
            <a:extLst>
              <a:ext uri="{FF2B5EF4-FFF2-40B4-BE49-F238E27FC236}">
                <a16:creationId xmlns:a16="http://schemas.microsoft.com/office/drawing/2014/main" id="{B58530B7-39C3-224E-B09C-7CDCD4EB5DDD}"/>
              </a:ext>
            </a:extLst>
          </p:cNvPr>
          <p:cNvSpPr txBox="1"/>
          <p:nvPr/>
        </p:nvSpPr>
        <p:spPr>
          <a:xfrm>
            <a:off x="7302500" y="130629"/>
            <a:ext cx="2487385" cy="461665"/>
          </a:xfrm>
          <a:prstGeom prst="rect">
            <a:avLst/>
          </a:prstGeom>
          <a:solidFill>
            <a:srgbClr val="00B0F0"/>
          </a:solidFill>
        </p:spPr>
        <p:txBody>
          <a:bodyPr wrap="square" rtlCol="0">
            <a:spAutoFit/>
          </a:bodyPr>
          <a:lstStyle/>
          <a:p>
            <a:pPr algn="ctr" eaLnBrk="0" fontAlgn="base" hangingPunct="0">
              <a:spcBef>
                <a:spcPct val="0"/>
              </a:spcBef>
              <a:spcAft>
                <a:spcPct val="0"/>
              </a:spcAft>
            </a:pPr>
            <a:r>
              <a:rPr lang="en-US" sz="2400" dirty="0">
                <a:solidFill>
                  <a:srgbClr val="000000"/>
                </a:solidFill>
                <a:ea typeface="ＭＳ Ｐゴシック" charset="0"/>
              </a:rPr>
              <a:t>November 2016</a:t>
            </a:r>
          </a:p>
        </p:txBody>
      </p:sp>
      <p:sp>
        <p:nvSpPr>
          <p:cNvPr id="2" name="Rectangle 1">
            <a:extLst>
              <a:ext uri="{FF2B5EF4-FFF2-40B4-BE49-F238E27FC236}">
                <a16:creationId xmlns:a16="http://schemas.microsoft.com/office/drawing/2014/main" id="{DA00AF98-A6A7-D247-BD4D-769B15D854A2}"/>
              </a:ext>
            </a:extLst>
          </p:cNvPr>
          <p:cNvSpPr/>
          <p:nvPr/>
        </p:nvSpPr>
        <p:spPr bwMode="auto">
          <a:xfrm>
            <a:off x="7084194" y="1568918"/>
            <a:ext cx="1395663" cy="163629"/>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07251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EEAECAF-261B-C140-91B4-D7410808D172}"/>
              </a:ext>
            </a:extLst>
          </p:cNvPr>
          <p:cNvGrpSpPr/>
          <p:nvPr/>
        </p:nvGrpSpPr>
        <p:grpSpPr>
          <a:xfrm>
            <a:off x="188555" y="1232325"/>
            <a:ext cx="5611091" cy="2857500"/>
            <a:chOff x="166253" y="187036"/>
            <a:chExt cx="5611091" cy="2857500"/>
          </a:xfrm>
        </p:grpSpPr>
        <p:sp>
          <p:nvSpPr>
            <p:cNvPr id="3" name="Rectangle 2">
              <a:extLst>
                <a:ext uri="{FF2B5EF4-FFF2-40B4-BE49-F238E27FC236}">
                  <a16:creationId xmlns:a16="http://schemas.microsoft.com/office/drawing/2014/main" id="{07069EF8-00A3-EF40-8BE1-A4CECBD8303B}"/>
                </a:ext>
              </a:extLst>
            </p:cNvPr>
            <p:cNvSpPr/>
            <p:nvPr/>
          </p:nvSpPr>
          <p:spPr bwMode="auto">
            <a:xfrm>
              <a:off x="384463" y="187036"/>
              <a:ext cx="5299363" cy="2597727"/>
            </a:xfrm>
            <a:prstGeom prst="rect">
              <a:avLst/>
            </a:prstGeom>
            <a:solidFill>
              <a:srgbClr val="FFFFFF"/>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a typeface="ＭＳ Ｐゴシック" charset="0"/>
                <a:cs typeface="ＭＳ Ｐゴシック" charset="0"/>
              </a:endParaRPr>
            </a:p>
          </p:txBody>
        </p:sp>
        <p:pic>
          <p:nvPicPr>
            <p:cNvPr id="4" name="Picture 3">
              <a:extLst>
                <a:ext uri="{FF2B5EF4-FFF2-40B4-BE49-F238E27FC236}">
                  <a16:creationId xmlns:a16="http://schemas.microsoft.com/office/drawing/2014/main" id="{8256A1A3-6B59-8B41-AE85-B15D01B88BA4}"/>
                </a:ext>
              </a:extLst>
            </p:cNvPr>
            <p:cNvPicPr>
              <a:picLocks noChangeAspect="1"/>
            </p:cNvPicPr>
            <p:nvPr/>
          </p:nvPicPr>
          <p:blipFill>
            <a:blip r:embed="rId3"/>
            <a:stretch>
              <a:fillRect/>
            </a:stretch>
          </p:blipFill>
          <p:spPr>
            <a:xfrm>
              <a:off x="405243" y="211576"/>
              <a:ext cx="3924300" cy="1638300"/>
            </a:xfrm>
            <a:prstGeom prst="rect">
              <a:avLst/>
            </a:prstGeom>
          </p:spPr>
        </p:pic>
        <p:pic>
          <p:nvPicPr>
            <p:cNvPr id="5" name="Picture 4">
              <a:extLst>
                <a:ext uri="{FF2B5EF4-FFF2-40B4-BE49-F238E27FC236}">
                  <a16:creationId xmlns:a16="http://schemas.microsoft.com/office/drawing/2014/main" id="{531339A4-E7E5-9E48-9BC5-B87672E51C18}"/>
                </a:ext>
              </a:extLst>
            </p:cNvPr>
            <p:cNvPicPr>
              <a:picLocks noChangeAspect="1"/>
            </p:cNvPicPr>
            <p:nvPr/>
          </p:nvPicPr>
          <p:blipFill>
            <a:blip r:embed="rId4"/>
            <a:stretch>
              <a:fillRect/>
            </a:stretch>
          </p:blipFill>
          <p:spPr>
            <a:xfrm>
              <a:off x="502805" y="907762"/>
              <a:ext cx="5118100" cy="1587500"/>
            </a:xfrm>
            <a:prstGeom prst="rect">
              <a:avLst/>
            </a:prstGeom>
          </p:spPr>
        </p:pic>
        <p:pic>
          <p:nvPicPr>
            <p:cNvPr id="6" name="Picture 5">
              <a:extLst>
                <a:ext uri="{FF2B5EF4-FFF2-40B4-BE49-F238E27FC236}">
                  <a16:creationId xmlns:a16="http://schemas.microsoft.com/office/drawing/2014/main" id="{D08A45FC-BC7B-724D-887C-B744DB284E34}"/>
                </a:ext>
              </a:extLst>
            </p:cNvPr>
            <p:cNvPicPr>
              <a:picLocks noChangeAspect="1"/>
            </p:cNvPicPr>
            <p:nvPr/>
          </p:nvPicPr>
          <p:blipFill>
            <a:blip r:embed="rId5"/>
            <a:stretch>
              <a:fillRect/>
            </a:stretch>
          </p:blipFill>
          <p:spPr>
            <a:xfrm>
              <a:off x="467013" y="2271567"/>
              <a:ext cx="2587914" cy="652477"/>
            </a:xfrm>
            <a:prstGeom prst="rect">
              <a:avLst/>
            </a:prstGeom>
          </p:spPr>
        </p:pic>
        <p:sp>
          <p:nvSpPr>
            <p:cNvPr id="7" name="Rectangle 6">
              <a:extLst>
                <a:ext uri="{FF2B5EF4-FFF2-40B4-BE49-F238E27FC236}">
                  <a16:creationId xmlns:a16="http://schemas.microsoft.com/office/drawing/2014/main" id="{B79E8E52-DD68-9B47-AA70-AD71ECEB27E4}"/>
                </a:ext>
              </a:extLst>
            </p:cNvPr>
            <p:cNvSpPr/>
            <p:nvPr/>
          </p:nvSpPr>
          <p:spPr bwMode="auto">
            <a:xfrm>
              <a:off x="166253" y="2784763"/>
              <a:ext cx="5611091" cy="259773"/>
            </a:xfrm>
            <a:prstGeom prst="rect">
              <a:avLst/>
            </a:prstGeom>
            <a:solidFill>
              <a:srgbClr val="00000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a typeface="ＭＳ Ｐゴシック" charset="0"/>
                <a:cs typeface="ＭＳ Ｐゴシック" charset="0"/>
              </a:endParaRPr>
            </a:p>
          </p:txBody>
        </p:sp>
      </p:grpSp>
      <p:grpSp>
        <p:nvGrpSpPr>
          <p:cNvPr id="10" name="Group 9">
            <a:extLst>
              <a:ext uri="{FF2B5EF4-FFF2-40B4-BE49-F238E27FC236}">
                <a16:creationId xmlns:a16="http://schemas.microsoft.com/office/drawing/2014/main" id="{3DA921C2-624C-0041-8360-F45F3AF5C2FD}"/>
              </a:ext>
            </a:extLst>
          </p:cNvPr>
          <p:cNvGrpSpPr/>
          <p:nvPr/>
        </p:nvGrpSpPr>
        <p:grpSpPr>
          <a:xfrm>
            <a:off x="2149730" y="3019738"/>
            <a:ext cx="7285323" cy="2223656"/>
            <a:chOff x="2149730" y="2202874"/>
            <a:chExt cx="7285323" cy="2223656"/>
          </a:xfrm>
        </p:grpSpPr>
        <p:pic>
          <p:nvPicPr>
            <p:cNvPr id="11" name="Picture 10">
              <a:extLst>
                <a:ext uri="{FF2B5EF4-FFF2-40B4-BE49-F238E27FC236}">
                  <a16:creationId xmlns:a16="http://schemas.microsoft.com/office/drawing/2014/main" id="{06E610C3-3A17-6744-A230-A9311024E744}"/>
                </a:ext>
              </a:extLst>
            </p:cNvPr>
            <p:cNvPicPr>
              <a:picLocks noChangeAspect="1"/>
            </p:cNvPicPr>
            <p:nvPr/>
          </p:nvPicPr>
          <p:blipFill>
            <a:blip r:embed="rId3"/>
            <a:stretch>
              <a:fillRect/>
            </a:stretch>
          </p:blipFill>
          <p:spPr>
            <a:xfrm>
              <a:off x="6024441" y="2202874"/>
              <a:ext cx="3410612" cy="1423848"/>
            </a:xfrm>
            <a:prstGeom prst="rect">
              <a:avLst/>
            </a:prstGeom>
          </p:spPr>
        </p:pic>
        <p:pic>
          <p:nvPicPr>
            <p:cNvPr id="12" name="Picture 11">
              <a:extLst>
                <a:ext uri="{FF2B5EF4-FFF2-40B4-BE49-F238E27FC236}">
                  <a16:creationId xmlns:a16="http://schemas.microsoft.com/office/drawing/2014/main" id="{997BEC6D-CC08-B746-9778-B77783C8264C}"/>
                </a:ext>
              </a:extLst>
            </p:cNvPr>
            <p:cNvPicPr>
              <a:picLocks noChangeAspect="1"/>
            </p:cNvPicPr>
            <p:nvPr/>
          </p:nvPicPr>
          <p:blipFill>
            <a:blip r:embed="rId6"/>
            <a:stretch>
              <a:fillRect/>
            </a:stretch>
          </p:blipFill>
          <p:spPr>
            <a:xfrm>
              <a:off x="6046789" y="2805110"/>
              <a:ext cx="3356984" cy="614448"/>
            </a:xfrm>
            <a:prstGeom prst="rect">
              <a:avLst/>
            </a:prstGeom>
          </p:spPr>
        </p:pic>
        <p:pic>
          <p:nvPicPr>
            <p:cNvPr id="13" name="Picture 12">
              <a:extLst>
                <a:ext uri="{FF2B5EF4-FFF2-40B4-BE49-F238E27FC236}">
                  <a16:creationId xmlns:a16="http://schemas.microsoft.com/office/drawing/2014/main" id="{D146635B-38BF-7C43-A350-F9007543D0E6}"/>
                </a:ext>
              </a:extLst>
            </p:cNvPr>
            <p:cNvPicPr>
              <a:picLocks noChangeAspect="1"/>
            </p:cNvPicPr>
            <p:nvPr/>
          </p:nvPicPr>
          <p:blipFill>
            <a:blip r:embed="rId7"/>
            <a:stretch>
              <a:fillRect/>
            </a:stretch>
          </p:blipFill>
          <p:spPr>
            <a:xfrm>
              <a:off x="2149730" y="3404864"/>
              <a:ext cx="7280905" cy="1021666"/>
            </a:xfrm>
            <a:prstGeom prst="rect">
              <a:avLst/>
            </a:prstGeom>
          </p:spPr>
        </p:pic>
      </p:grpSp>
      <p:sp>
        <p:nvSpPr>
          <p:cNvPr id="15" name="TextBox 14">
            <a:extLst>
              <a:ext uri="{FF2B5EF4-FFF2-40B4-BE49-F238E27FC236}">
                <a16:creationId xmlns:a16="http://schemas.microsoft.com/office/drawing/2014/main" id="{F733FF1C-7BD2-7341-9760-D596A7E24697}"/>
              </a:ext>
            </a:extLst>
          </p:cNvPr>
          <p:cNvSpPr txBox="1"/>
          <p:nvPr/>
        </p:nvSpPr>
        <p:spPr>
          <a:xfrm>
            <a:off x="7302500" y="130629"/>
            <a:ext cx="2487385" cy="461665"/>
          </a:xfrm>
          <a:prstGeom prst="rect">
            <a:avLst/>
          </a:prstGeom>
          <a:solidFill>
            <a:srgbClr val="00B0F0"/>
          </a:solidFill>
        </p:spPr>
        <p:txBody>
          <a:bodyPr wrap="square" rtlCol="0">
            <a:spAutoFit/>
          </a:bodyPr>
          <a:lstStyle/>
          <a:p>
            <a:pPr algn="ctr" eaLnBrk="0" fontAlgn="base" hangingPunct="0">
              <a:spcBef>
                <a:spcPct val="0"/>
              </a:spcBef>
              <a:spcAft>
                <a:spcPct val="0"/>
              </a:spcAft>
            </a:pPr>
            <a:r>
              <a:rPr lang="en-US" sz="2400" dirty="0">
                <a:solidFill>
                  <a:srgbClr val="000000"/>
                </a:solidFill>
                <a:ea typeface="ＭＳ Ｐゴシック" charset="0"/>
              </a:rPr>
              <a:t>August 2017</a:t>
            </a:r>
          </a:p>
        </p:txBody>
      </p:sp>
    </p:spTree>
    <p:extLst>
      <p:ext uri="{BB962C8B-B14F-4D97-AF65-F5344CB8AC3E}">
        <p14:creationId xmlns:p14="http://schemas.microsoft.com/office/powerpoint/2010/main" val="18974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1CECEB5-4F0F-7D4B-869E-CDE26D813E0E}"/>
              </a:ext>
            </a:extLst>
          </p:cNvPr>
          <p:cNvSpPr/>
          <p:nvPr/>
        </p:nvSpPr>
        <p:spPr bwMode="auto">
          <a:xfrm>
            <a:off x="1313486" y="1324629"/>
            <a:ext cx="7429499" cy="2649964"/>
          </a:xfrm>
          <a:prstGeom prst="rect">
            <a:avLst/>
          </a:prstGeom>
          <a:solidFill>
            <a:srgbClr val="FFFF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a typeface="ＭＳ Ｐゴシック" charset="0"/>
              <a:cs typeface="ＭＳ Ｐゴシック" charset="0"/>
            </a:endParaRPr>
          </a:p>
        </p:txBody>
      </p:sp>
      <p:pic>
        <p:nvPicPr>
          <p:cNvPr id="15" name="Picture 14">
            <a:extLst>
              <a:ext uri="{FF2B5EF4-FFF2-40B4-BE49-F238E27FC236}">
                <a16:creationId xmlns:a16="http://schemas.microsoft.com/office/drawing/2014/main" id="{1D8BCCEE-425C-5E4E-B87F-670CDA03AD90}"/>
              </a:ext>
            </a:extLst>
          </p:cNvPr>
          <p:cNvPicPr>
            <a:picLocks noChangeAspect="1"/>
          </p:cNvPicPr>
          <p:nvPr/>
        </p:nvPicPr>
        <p:blipFill>
          <a:blip r:embed="rId3"/>
          <a:stretch>
            <a:fillRect/>
          </a:stretch>
        </p:blipFill>
        <p:spPr>
          <a:xfrm>
            <a:off x="1384490" y="1352915"/>
            <a:ext cx="7353300" cy="1917700"/>
          </a:xfrm>
          <a:prstGeom prst="rect">
            <a:avLst/>
          </a:prstGeom>
        </p:spPr>
      </p:pic>
      <p:pic>
        <p:nvPicPr>
          <p:cNvPr id="16" name="Picture 15">
            <a:extLst>
              <a:ext uri="{FF2B5EF4-FFF2-40B4-BE49-F238E27FC236}">
                <a16:creationId xmlns:a16="http://schemas.microsoft.com/office/drawing/2014/main" id="{D3F2DA3A-9F4C-4E46-8333-A3DA2343D36B}"/>
              </a:ext>
            </a:extLst>
          </p:cNvPr>
          <p:cNvPicPr>
            <a:picLocks noChangeAspect="1"/>
          </p:cNvPicPr>
          <p:nvPr/>
        </p:nvPicPr>
        <p:blipFill>
          <a:blip r:embed="rId4"/>
          <a:stretch>
            <a:fillRect/>
          </a:stretch>
        </p:blipFill>
        <p:spPr>
          <a:xfrm>
            <a:off x="1564508" y="3257826"/>
            <a:ext cx="2222500" cy="673100"/>
          </a:xfrm>
          <a:prstGeom prst="rect">
            <a:avLst/>
          </a:prstGeom>
        </p:spPr>
      </p:pic>
      <p:sp>
        <p:nvSpPr>
          <p:cNvPr id="20" name="Rectangle 19">
            <a:extLst>
              <a:ext uri="{FF2B5EF4-FFF2-40B4-BE49-F238E27FC236}">
                <a16:creationId xmlns:a16="http://schemas.microsoft.com/office/drawing/2014/main" id="{8BDA7095-B12F-D446-B51D-13ED29510A3C}"/>
              </a:ext>
            </a:extLst>
          </p:cNvPr>
          <p:cNvSpPr/>
          <p:nvPr/>
        </p:nvSpPr>
        <p:spPr bwMode="auto">
          <a:xfrm>
            <a:off x="836613" y="4106114"/>
            <a:ext cx="8089900" cy="342900"/>
          </a:xfrm>
          <a:prstGeom prst="rect">
            <a:avLst/>
          </a:prstGeom>
          <a:solidFill>
            <a:srgbClr val="00000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27" name="TextBox 26">
            <a:extLst>
              <a:ext uri="{FF2B5EF4-FFF2-40B4-BE49-F238E27FC236}">
                <a16:creationId xmlns:a16="http://schemas.microsoft.com/office/drawing/2014/main" id="{AC8CE951-7FF1-154D-8AFD-1330B9F70715}"/>
              </a:ext>
            </a:extLst>
          </p:cNvPr>
          <p:cNvSpPr txBox="1"/>
          <p:nvPr/>
        </p:nvSpPr>
        <p:spPr>
          <a:xfrm>
            <a:off x="7302500" y="130629"/>
            <a:ext cx="2487385" cy="461665"/>
          </a:xfrm>
          <a:prstGeom prst="rect">
            <a:avLst/>
          </a:prstGeom>
          <a:solidFill>
            <a:srgbClr val="00B0F0"/>
          </a:solidFill>
        </p:spPr>
        <p:txBody>
          <a:bodyPr wrap="square" rtlCol="0">
            <a:spAutoFit/>
          </a:bodyPr>
          <a:lstStyle/>
          <a:p>
            <a:pPr algn="ctr" eaLnBrk="0" fontAlgn="base" hangingPunct="0">
              <a:spcBef>
                <a:spcPct val="0"/>
              </a:spcBef>
              <a:spcAft>
                <a:spcPct val="0"/>
              </a:spcAft>
            </a:pPr>
            <a:r>
              <a:rPr lang="en-US" sz="2400" dirty="0">
                <a:solidFill>
                  <a:srgbClr val="000000"/>
                </a:solidFill>
                <a:ea typeface="ＭＳ Ｐゴシック" charset="0"/>
              </a:rPr>
              <a:t>August 2018</a:t>
            </a:r>
          </a:p>
        </p:txBody>
      </p:sp>
      <p:grpSp>
        <p:nvGrpSpPr>
          <p:cNvPr id="33" name="Group 32">
            <a:extLst>
              <a:ext uri="{FF2B5EF4-FFF2-40B4-BE49-F238E27FC236}">
                <a16:creationId xmlns:a16="http://schemas.microsoft.com/office/drawing/2014/main" id="{5306960B-F0F2-C74D-8F67-DF4D8EBD2F26}"/>
              </a:ext>
            </a:extLst>
          </p:cNvPr>
          <p:cNvGrpSpPr/>
          <p:nvPr/>
        </p:nvGrpSpPr>
        <p:grpSpPr>
          <a:xfrm>
            <a:off x="1109472" y="4352544"/>
            <a:ext cx="7632192" cy="682752"/>
            <a:chOff x="1109472" y="4535424"/>
            <a:chExt cx="7632192" cy="682752"/>
          </a:xfrm>
        </p:grpSpPr>
        <p:sp>
          <p:nvSpPr>
            <p:cNvPr id="34" name="Rectangle 33">
              <a:extLst>
                <a:ext uri="{FF2B5EF4-FFF2-40B4-BE49-F238E27FC236}">
                  <a16:creationId xmlns:a16="http://schemas.microsoft.com/office/drawing/2014/main" id="{96FE637C-05FE-0349-AEA9-D49DA5F60370}"/>
                </a:ext>
              </a:extLst>
            </p:cNvPr>
            <p:cNvSpPr/>
            <p:nvPr/>
          </p:nvSpPr>
          <p:spPr bwMode="auto">
            <a:xfrm>
              <a:off x="1109472" y="4535424"/>
              <a:ext cx="7632192" cy="682752"/>
            </a:xfrm>
            <a:prstGeom prst="rect">
              <a:avLst/>
            </a:prstGeom>
            <a:solidFill>
              <a:schemeClr val="tx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35" name="Picture 34">
              <a:extLst>
                <a:ext uri="{FF2B5EF4-FFF2-40B4-BE49-F238E27FC236}">
                  <a16:creationId xmlns:a16="http://schemas.microsoft.com/office/drawing/2014/main" id="{C59E6D00-E6D8-4A45-8E42-5B340EBDF1DD}"/>
                </a:ext>
              </a:extLst>
            </p:cNvPr>
            <p:cNvPicPr>
              <a:picLocks noChangeAspect="1"/>
            </p:cNvPicPr>
            <p:nvPr/>
          </p:nvPicPr>
          <p:blipFill>
            <a:blip r:embed="rId5"/>
            <a:stretch>
              <a:fillRect/>
            </a:stretch>
          </p:blipFill>
          <p:spPr>
            <a:xfrm>
              <a:off x="1518709" y="4604189"/>
              <a:ext cx="2984500" cy="241300"/>
            </a:xfrm>
            <a:prstGeom prst="rect">
              <a:avLst/>
            </a:prstGeom>
          </p:spPr>
        </p:pic>
        <p:pic>
          <p:nvPicPr>
            <p:cNvPr id="36" name="Picture 35">
              <a:extLst>
                <a:ext uri="{FF2B5EF4-FFF2-40B4-BE49-F238E27FC236}">
                  <a16:creationId xmlns:a16="http://schemas.microsoft.com/office/drawing/2014/main" id="{2A4F497A-917A-3F41-99C9-ED76DA3ED176}"/>
                </a:ext>
              </a:extLst>
            </p:cNvPr>
            <p:cNvPicPr>
              <a:picLocks noChangeAspect="1"/>
            </p:cNvPicPr>
            <p:nvPr/>
          </p:nvPicPr>
          <p:blipFill>
            <a:blip r:embed="rId6"/>
            <a:stretch>
              <a:fillRect/>
            </a:stretch>
          </p:blipFill>
          <p:spPr>
            <a:xfrm>
              <a:off x="1515519" y="4875199"/>
              <a:ext cx="2070100" cy="254000"/>
            </a:xfrm>
            <a:prstGeom prst="rect">
              <a:avLst/>
            </a:prstGeom>
          </p:spPr>
        </p:pic>
        <p:pic>
          <p:nvPicPr>
            <p:cNvPr id="37" name="Picture 36">
              <a:extLst>
                <a:ext uri="{FF2B5EF4-FFF2-40B4-BE49-F238E27FC236}">
                  <a16:creationId xmlns:a16="http://schemas.microsoft.com/office/drawing/2014/main" id="{1BB381C5-DEBE-A74C-BFC5-8E2079C1DB26}"/>
                </a:ext>
              </a:extLst>
            </p:cNvPr>
            <p:cNvPicPr>
              <a:picLocks noChangeAspect="1"/>
            </p:cNvPicPr>
            <p:nvPr/>
          </p:nvPicPr>
          <p:blipFill>
            <a:blip r:embed="rId7"/>
            <a:stretch>
              <a:fillRect/>
            </a:stretch>
          </p:blipFill>
          <p:spPr>
            <a:xfrm>
              <a:off x="3456890" y="4808146"/>
              <a:ext cx="2387600" cy="355600"/>
            </a:xfrm>
            <a:prstGeom prst="rect">
              <a:avLst/>
            </a:prstGeom>
          </p:spPr>
        </p:pic>
        <p:pic>
          <p:nvPicPr>
            <p:cNvPr id="38" name="Picture 37">
              <a:extLst>
                <a:ext uri="{FF2B5EF4-FFF2-40B4-BE49-F238E27FC236}">
                  <a16:creationId xmlns:a16="http://schemas.microsoft.com/office/drawing/2014/main" id="{69E00403-DA62-D54C-A1EA-08F9D6C6077B}"/>
                </a:ext>
              </a:extLst>
            </p:cNvPr>
            <p:cNvPicPr>
              <a:picLocks noChangeAspect="1"/>
            </p:cNvPicPr>
            <p:nvPr/>
          </p:nvPicPr>
          <p:blipFill>
            <a:blip r:embed="rId8"/>
            <a:stretch>
              <a:fillRect/>
            </a:stretch>
          </p:blipFill>
          <p:spPr>
            <a:xfrm>
              <a:off x="4490205" y="4571553"/>
              <a:ext cx="3987800" cy="279400"/>
            </a:xfrm>
            <a:prstGeom prst="rect">
              <a:avLst/>
            </a:prstGeom>
          </p:spPr>
        </p:pic>
      </p:grpSp>
      <p:sp>
        <p:nvSpPr>
          <p:cNvPr id="17" name="Rectangle 16">
            <a:extLst>
              <a:ext uri="{FF2B5EF4-FFF2-40B4-BE49-F238E27FC236}">
                <a16:creationId xmlns:a16="http://schemas.microsoft.com/office/drawing/2014/main" id="{B5608259-925F-324C-924C-750884252F56}"/>
              </a:ext>
            </a:extLst>
          </p:cNvPr>
          <p:cNvSpPr/>
          <p:nvPr/>
        </p:nvSpPr>
        <p:spPr bwMode="auto">
          <a:xfrm>
            <a:off x="8566342" y="1273921"/>
            <a:ext cx="236281" cy="4090559"/>
          </a:xfrm>
          <a:prstGeom prst="rect">
            <a:avLst/>
          </a:prstGeom>
          <a:solidFill>
            <a:srgbClr val="00000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18" name="Rectangle 17">
            <a:extLst>
              <a:ext uri="{FF2B5EF4-FFF2-40B4-BE49-F238E27FC236}">
                <a16:creationId xmlns:a16="http://schemas.microsoft.com/office/drawing/2014/main" id="{2D2470FF-7095-6A47-B485-6410FBC40523}"/>
              </a:ext>
            </a:extLst>
          </p:cNvPr>
          <p:cNvSpPr/>
          <p:nvPr/>
        </p:nvSpPr>
        <p:spPr bwMode="auto">
          <a:xfrm>
            <a:off x="758751" y="829056"/>
            <a:ext cx="606138" cy="4658680"/>
          </a:xfrm>
          <a:prstGeom prst="rect">
            <a:avLst/>
          </a:prstGeom>
          <a:solidFill>
            <a:srgbClr val="00000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val="109896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67AF3A-8C46-584F-BF16-DB2809BF9A26}"/>
              </a:ext>
            </a:extLst>
          </p:cNvPr>
          <p:cNvPicPr>
            <a:picLocks noChangeAspect="1"/>
          </p:cNvPicPr>
          <p:nvPr/>
        </p:nvPicPr>
        <p:blipFill>
          <a:blip r:embed="rId3"/>
          <a:stretch>
            <a:fillRect/>
          </a:stretch>
        </p:blipFill>
        <p:spPr>
          <a:xfrm>
            <a:off x="2767093" y="375386"/>
            <a:ext cx="4393735" cy="6251608"/>
          </a:xfrm>
          <a:prstGeom prst="rect">
            <a:avLst/>
          </a:prstGeom>
        </p:spPr>
      </p:pic>
      <p:sp>
        <p:nvSpPr>
          <p:cNvPr id="4" name="TextBox 3">
            <a:extLst>
              <a:ext uri="{FF2B5EF4-FFF2-40B4-BE49-F238E27FC236}">
                <a16:creationId xmlns:a16="http://schemas.microsoft.com/office/drawing/2014/main" id="{BA7E5139-74C4-B449-BA0D-DC259EFD937A}"/>
              </a:ext>
            </a:extLst>
          </p:cNvPr>
          <p:cNvSpPr txBox="1"/>
          <p:nvPr/>
        </p:nvSpPr>
        <p:spPr>
          <a:xfrm>
            <a:off x="7302500" y="130629"/>
            <a:ext cx="2487385" cy="461665"/>
          </a:xfrm>
          <a:prstGeom prst="rect">
            <a:avLst/>
          </a:prstGeom>
          <a:solidFill>
            <a:srgbClr val="00B0F0"/>
          </a:solidFill>
        </p:spPr>
        <p:txBody>
          <a:bodyPr wrap="square" rtlCol="0">
            <a:spAutoFit/>
          </a:bodyPr>
          <a:lstStyle/>
          <a:p>
            <a:pPr algn="ctr" eaLnBrk="0" fontAlgn="base" hangingPunct="0">
              <a:spcBef>
                <a:spcPct val="0"/>
              </a:spcBef>
              <a:spcAft>
                <a:spcPct val="0"/>
              </a:spcAft>
            </a:pPr>
            <a:r>
              <a:rPr lang="en-US" sz="2400" dirty="0">
                <a:solidFill>
                  <a:srgbClr val="000000"/>
                </a:solidFill>
                <a:ea typeface="ＭＳ Ｐゴシック" charset="0"/>
              </a:rPr>
              <a:t>November 2018</a:t>
            </a:r>
          </a:p>
        </p:txBody>
      </p:sp>
    </p:spTree>
    <p:extLst>
      <p:ext uri="{BB962C8B-B14F-4D97-AF65-F5344CB8AC3E}">
        <p14:creationId xmlns:p14="http://schemas.microsoft.com/office/powerpoint/2010/main" val="1712369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28BD20-76B5-4F44-80A1-6DB5FC59495C}"/>
              </a:ext>
            </a:extLst>
          </p:cNvPr>
          <p:cNvPicPr>
            <a:picLocks noChangeAspect="1"/>
          </p:cNvPicPr>
          <p:nvPr/>
        </p:nvPicPr>
        <p:blipFill>
          <a:blip r:embed="rId3"/>
          <a:stretch>
            <a:fillRect/>
          </a:stretch>
        </p:blipFill>
        <p:spPr>
          <a:xfrm>
            <a:off x="1941596" y="745315"/>
            <a:ext cx="6053782" cy="5311073"/>
          </a:xfrm>
          <a:prstGeom prst="rect">
            <a:avLst/>
          </a:prstGeom>
        </p:spPr>
      </p:pic>
      <p:sp>
        <p:nvSpPr>
          <p:cNvPr id="4" name="TextBox 3">
            <a:extLst>
              <a:ext uri="{FF2B5EF4-FFF2-40B4-BE49-F238E27FC236}">
                <a16:creationId xmlns:a16="http://schemas.microsoft.com/office/drawing/2014/main" id="{B4FC3300-7065-984C-BE8B-78538B1EE5F8}"/>
              </a:ext>
            </a:extLst>
          </p:cNvPr>
          <p:cNvSpPr txBox="1"/>
          <p:nvPr/>
        </p:nvSpPr>
        <p:spPr>
          <a:xfrm>
            <a:off x="7302500" y="130629"/>
            <a:ext cx="2487385" cy="461665"/>
          </a:xfrm>
          <a:prstGeom prst="rect">
            <a:avLst/>
          </a:prstGeom>
          <a:solidFill>
            <a:srgbClr val="00B0F0"/>
          </a:solidFill>
        </p:spPr>
        <p:txBody>
          <a:bodyPr wrap="square" rtlCol="0">
            <a:spAutoFit/>
          </a:bodyPr>
          <a:lstStyle/>
          <a:p>
            <a:pPr algn="ctr" eaLnBrk="0" fontAlgn="base" hangingPunct="0">
              <a:spcBef>
                <a:spcPct val="0"/>
              </a:spcBef>
              <a:spcAft>
                <a:spcPct val="0"/>
              </a:spcAft>
            </a:pPr>
            <a:r>
              <a:rPr lang="en-US" sz="2400" dirty="0">
                <a:solidFill>
                  <a:srgbClr val="000000"/>
                </a:solidFill>
                <a:ea typeface="ＭＳ Ｐゴシック" charset="0"/>
              </a:rPr>
              <a:t>November 2018</a:t>
            </a:r>
          </a:p>
        </p:txBody>
      </p:sp>
      <p:sp>
        <p:nvSpPr>
          <p:cNvPr id="5" name="TextBox 4">
            <a:extLst>
              <a:ext uri="{FF2B5EF4-FFF2-40B4-BE49-F238E27FC236}">
                <a16:creationId xmlns:a16="http://schemas.microsoft.com/office/drawing/2014/main" id="{9F200494-C8D1-C140-9B94-F295D22F6515}"/>
              </a:ext>
            </a:extLst>
          </p:cNvPr>
          <p:cNvSpPr txBox="1"/>
          <p:nvPr/>
        </p:nvSpPr>
        <p:spPr>
          <a:xfrm>
            <a:off x="1869440" y="6237288"/>
            <a:ext cx="6142835" cy="461665"/>
          </a:xfrm>
          <a:prstGeom prst="rect">
            <a:avLst/>
          </a:prstGeom>
          <a:noFill/>
        </p:spPr>
        <p:txBody>
          <a:bodyPr wrap="none" rtlCol="0">
            <a:spAutoFit/>
          </a:bodyPr>
          <a:lstStyle/>
          <a:p>
            <a:pPr algn="ctr" eaLnBrk="0" fontAlgn="base" hangingPunct="0">
              <a:spcBef>
                <a:spcPct val="0"/>
              </a:spcBef>
              <a:spcAft>
                <a:spcPct val="0"/>
              </a:spcAft>
            </a:pPr>
            <a:r>
              <a:rPr lang="en-US" sz="2400" b="1" i="1" dirty="0">
                <a:solidFill>
                  <a:srgbClr val="00FA00"/>
                </a:solidFill>
                <a:ea typeface="ＭＳ Ｐゴシック" charset="0"/>
              </a:rPr>
              <a:t>Marking Consistency Metrics - An Update</a:t>
            </a:r>
          </a:p>
        </p:txBody>
      </p:sp>
      <p:sp>
        <p:nvSpPr>
          <p:cNvPr id="6" name="Rectangle 5">
            <a:extLst>
              <a:ext uri="{FF2B5EF4-FFF2-40B4-BE49-F238E27FC236}">
                <a16:creationId xmlns:a16="http://schemas.microsoft.com/office/drawing/2014/main" id="{DB7F5077-088B-6649-ADA9-801DA5276DE4}"/>
              </a:ext>
            </a:extLst>
          </p:cNvPr>
          <p:cNvSpPr/>
          <p:nvPr/>
        </p:nvSpPr>
        <p:spPr bwMode="auto">
          <a:xfrm>
            <a:off x="5650032" y="5804861"/>
            <a:ext cx="86627" cy="173254"/>
          </a:xfrm>
          <a:prstGeom prst="rect">
            <a:avLst/>
          </a:pr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7" name="Frame 6">
            <a:extLst>
              <a:ext uri="{FF2B5EF4-FFF2-40B4-BE49-F238E27FC236}">
                <a16:creationId xmlns:a16="http://schemas.microsoft.com/office/drawing/2014/main" id="{CFA8373F-7256-AA4D-AA50-7E52D4A30580}"/>
              </a:ext>
            </a:extLst>
          </p:cNvPr>
          <p:cNvSpPr/>
          <p:nvPr/>
        </p:nvSpPr>
        <p:spPr bwMode="auto">
          <a:xfrm>
            <a:off x="3060834" y="2265699"/>
            <a:ext cx="3166711" cy="288000"/>
          </a:xfrm>
          <a:prstGeom prst="frame">
            <a:avLst>
              <a:gd name="adj1" fmla="val 5357"/>
            </a:avLst>
          </a:prstGeom>
          <a:solidFill>
            <a:srgbClr val="0432FF"/>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grpSp>
        <p:nvGrpSpPr>
          <p:cNvPr id="9" name="Group 8">
            <a:extLst>
              <a:ext uri="{FF2B5EF4-FFF2-40B4-BE49-F238E27FC236}">
                <a16:creationId xmlns:a16="http://schemas.microsoft.com/office/drawing/2014/main" id="{8233E605-9857-A94D-908D-3CEF7C0AB66A}"/>
              </a:ext>
            </a:extLst>
          </p:cNvPr>
          <p:cNvGrpSpPr/>
          <p:nvPr/>
        </p:nvGrpSpPr>
        <p:grpSpPr>
          <a:xfrm>
            <a:off x="3880371" y="822945"/>
            <a:ext cx="327835" cy="3926036"/>
            <a:chOff x="2125635" y="372444"/>
            <a:chExt cx="566181" cy="4910048"/>
          </a:xfrm>
        </p:grpSpPr>
        <p:sp>
          <p:nvSpPr>
            <p:cNvPr id="10" name="TextBox 9">
              <a:extLst>
                <a:ext uri="{FF2B5EF4-FFF2-40B4-BE49-F238E27FC236}">
                  <a16:creationId xmlns:a16="http://schemas.microsoft.com/office/drawing/2014/main" id="{78573C3E-6102-C043-BD34-FE041BBB7491}"/>
                </a:ext>
              </a:extLst>
            </p:cNvPr>
            <p:cNvSpPr txBox="1"/>
            <p:nvPr/>
          </p:nvSpPr>
          <p:spPr>
            <a:xfrm>
              <a:off x="2125635" y="372444"/>
              <a:ext cx="566181" cy="338554"/>
            </a:xfrm>
            <a:prstGeom prst="rect">
              <a:avLst/>
            </a:prstGeom>
            <a:noFill/>
          </p:spPr>
          <p:txBody>
            <a:bodyPr wrap="none" rtlCol="0">
              <a:spAutoFit/>
            </a:bodyPr>
            <a:lstStyle/>
            <a:p>
              <a:pPr eaLnBrk="0" fontAlgn="base" hangingPunct="0">
                <a:spcBef>
                  <a:spcPct val="0"/>
                </a:spcBef>
                <a:spcAft>
                  <a:spcPct val="0"/>
                </a:spcAft>
              </a:pPr>
              <a:r>
                <a:rPr lang="en-US" sz="1600" b="1" dirty="0">
                  <a:solidFill>
                    <a:srgbClr val="0432FF"/>
                  </a:solidFill>
                  <a:ea typeface="ＭＳ Ｐゴシック" charset="0"/>
                </a:rPr>
                <a:t>96%</a:t>
              </a:r>
              <a:endParaRPr lang="en-US" sz="1600" b="1" dirty="0">
                <a:solidFill>
                  <a:srgbClr val="000000"/>
                </a:solidFill>
                <a:ea typeface="ＭＳ Ｐゴシック" charset="0"/>
              </a:endParaRPr>
            </a:p>
          </p:txBody>
        </p:sp>
        <p:sp>
          <p:nvSpPr>
            <p:cNvPr id="11" name="TextBox 10">
              <a:extLst>
                <a:ext uri="{FF2B5EF4-FFF2-40B4-BE49-F238E27FC236}">
                  <a16:creationId xmlns:a16="http://schemas.microsoft.com/office/drawing/2014/main" id="{E0CDA59B-F868-7044-B419-159C019FCC5A}"/>
                </a:ext>
              </a:extLst>
            </p:cNvPr>
            <p:cNvSpPr txBox="1"/>
            <p:nvPr/>
          </p:nvSpPr>
          <p:spPr>
            <a:xfrm>
              <a:off x="2125635" y="722565"/>
              <a:ext cx="566181" cy="338554"/>
            </a:xfrm>
            <a:prstGeom prst="rect">
              <a:avLst/>
            </a:prstGeom>
            <a:noFill/>
          </p:spPr>
          <p:txBody>
            <a:bodyPr wrap="none" rtlCol="0">
              <a:spAutoFit/>
            </a:bodyPr>
            <a:lstStyle/>
            <a:p>
              <a:pPr eaLnBrk="0" fontAlgn="base" hangingPunct="0">
                <a:spcBef>
                  <a:spcPct val="0"/>
                </a:spcBef>
                <a:spcAft>
                  <a:spcPct val="0"/>
                </a:spcAft>
              </a:pPr>
              <a:r>
                <a:rPr lang="en-US" sz="1600" b="1" dirty="0">
                  <a:solidFill>
                    <a:srgbClr val="0432FF"/>
                  </a:solidFill>
                  <a:ea typeface="ＭＳ Ｐゴシック" charset="0"/>
                </a:rPr>
                <a:t>92%</a:t>
              </a:r>
              <a:endParaRPr lang="en-US" sz="1600" b="1" dirty="0">
                <a:solidFill>
                  <a:srgbClr val="000000"/>
                </a:solidFill>
                <a:ea typeface="ＭＳ Ｐゴシック" charset="0"/>
              </a:endParaRPr>
            </a:p>
          </p:txBody>
        </p:sp>
        <p:sp>
          <p:nvSpPr>
            <p:cNvPr id="12" name="TextBox 11">
              <a:extLst>
                <a:ext uri="{FF2B5EF4-FFF2-40B4-BE49-F238E27FC236}">
                  <a16:creationId xmlns:a16="http://schemas.microsoft.com/office/drawing/2014/main" id="{C9462052-BF9B-724B-A998-AA9D705BD2A4}"/>
                </a:ext>
              </a:extLst>
            </p:cNvPr>
            <p:cNvSpPr txBox="1"/>
            <p:nvPr/>
          </p:nvSpPr>
          <p:spPr>
            <a:xfrm>
              <a:off x="2125635" y="1076744"/>
              <a:ext cx="566181" cy="338554"/>
            </a:xfrm>
            <a:prstGeom prst="rect">
              <a:avLst/>
            </a:prstGeom>
            <a:noFill/>
          </p:spPr>
          <p:txBody>
            <a:bodyPr wrap="none" rtlCol="0">
              <a:spAutoFit/>
            </a:bodyPr>
            <a:lstStyle/>
            <a:p>
              <a:pPr eaLnBrk="0" fontAlgn="base" hangingPunct="0">
                <a:spcBef>
                  <a:spcPct val="0"/>
                </a:spcBef>
                <a:spcAft>
                  <a:spcPct val="0"/>
                </a:spcAft>
              </a:pPr>
              <a:r>
                <a:rPr lang="en-US" sz="1600" b="1" dirty="0">
                  <a:solidFill>
                    <a:srgbClr val="0432FF"/>
                  </a:solidFill>
                  <a:ea typeface="ＭＳ Ｐゴシック" charset="0"/>
                </a:rPr>
                <a:t>88%</a:t>
              </a:r>
              <a:endParaRPr lang="en-US" sz="1600" b="1" dirty="0">
                <a:solidFill>
                  <a:srgbClr val="000000"/>
                </a:solidFill>
                <a:ea typeface="ＭＳ Ｐゴシック" charset="0"/>
              </a:endParaRPr>
            </a:p>
          </p:txBody>
        </p:sp>
        <p:sp>
          <p:nvSpPr>
            <p:cNvPr id="13" name="TextBox 12">
              <a:extLst>
                <a:ext uri="{FF2B5EF4-FFF2-40B4-BE49-F238E27FC236}">
                  <a16:creationId xmlns:a16="http://schemas.microsoft.com/office/drawing/2014/main" id="{CF0BF3E9-FA37-934A-A2F5-30071C9097A4}"/>
                </a:ext>
              </a:extLst>
            </p:cNvPr>
            <p:cNvSpPr txBox="1"/>
            <p:nvPr/>
          </p:nvSpPr>
          <p:spPr>
            <a:xfrm>
              <a:off x="2125635" y="1427396"/>
              <a:ext cx="566181" cy="338554"/>
            </a:xfrm>
            <a:prstGeom prst="rect">
              <a:avLst/>
            </a:prstGeom>
            <a:noFill/>
          </p:spPr>
          <p:txBody>
            <a:bodyPr wrap="none" rtlCol="0">
              <a:spAutoFit/>
            </a:bodyPr>
            <a:lstStyle/>
            <a:p>
              <a:pPr eaLnBrk="0" fontAlgn="base" hangingPunct="0">
                <a:spcBef>
                  <a:spcPct val="0"/>
                </a:spcBef>
                <a:spcAft>
                  <a:spcPct val="0"/>
                </a:spcAft>
              </a:pPr>
              <a:r>
                <a:rPr lang="en-US" sz="1600" b="1" dirty="0">
                  <a:solidFill>
                    <a:srgbClr val="0432FF"/>
                  </a:solidFill>
                  <a:ea typeface="ＭＳ Ｐゴシック" charset="0"/>
                </a:rPr>
                <a:t>85%</a:t>
              </a:r>
              <a:endParaRPr lang="en-US" sz="1600" b="1" dirty="0">
                <a:solidFill>
                  <a:srgbClr val="000000"/>
                </a:solidFill>
                <a:ea typeface="ＭＳ Ｐゴシック" charset="0"/>
              </a:endParaRPr>
            </a:p>
          </p:txBody>
        </p:sp>
        <p:sp>
          <p:nvSpPr>
            <p:cNvPr id="14" name="TextBox 13">
              <a:extLst>
                <a:ext uri="{FF2B5EF4-FFF2-40B4-BE49-F238E27FC236}">
                  <a16:creationId xmlns:a16="http://schemas.microsoft.com/office/drawing/2014/main" id="{2BFAFF92-AC8C-CB44-AEF1-F2A008C5EAC9}"/>
                </a:ext>
              </a:extLst>
            </p:cNvPr>
            <p:cNvSpPr txBox="1"/>
            <p:nvPr/>
          </p:nvSpPr>
          <p:spPr>
            <a:xfrm>
              <a:off x="2125635" y="1786682"/>
              <a:ext cx="566181" cy="338554"/>
            </a:xfrm>
            <a:prstGeom prst="rect">
              <a:avLst/>
            </a:prstGeom>
            <a:noFill/>
          </p:spPr>
          <p:txBody>
            <a:bodyPr wrap="none" rtlCol="0">
              <a:spAutoFit/>
            </a:bodyPr>
            <a:lstStyle/>
            <a:p>
              <a:pPr eaLnBrk="0" fontAlgn="base" hangingPunct="0">
                <a:spcBef>
                  <a:spcPct val="0"/>
                </a:spcBef>
                <a:spcAft>
                  <a:spcPct val="0"/>
                </a:spcAft>
              </a:pPr>
              <a:r>
                <a:rPr lang="en-US" sz="1600" b="1" dirty="0">
                  <a:solidFill>
                    <a:srgbClr val="0432FF"/>
                  </a:solidFill>
                  <a:ea typeface="ＭＳ Ｐゴシック" charset="0"/>
                </a:rPr>
                <a:t>78%</a:t>
              </a:r>
              <a:endParaRPr lang="en-US" sz="1600" b="1" dirty="0">
                <a:solidFill>
                  <a:srgbClr val="000000"/>
                </a:solidFill>
                <a:ea typeface="ＭＳ Ｐゴシック" charset="0"/>
              </a:endParaRPr>
            </a:p>
          </p:txBody>
        </p:sp>
        <p:sp>
          <p:nvSpPr>
            <p:cNvPr id="15" name="TextBox 14">
              <a:extLst>
                <a:ext uri="{FF2B5EF4-FFF2-40B4-BE49-F238E27FC236}">
                  <a16:creationId xmlns:a16="http://schemas.microsoft.com/office/drawing/2014/main" id="{5C08C2DD-7ECE-204E-BE5E-AEB04355B5FC}"/>
                </a:ext>
              </a:extLst>
            </p:cNvPr>
            <p:cNvSpPr txBox="1"/>
            <p:nvPr/>
          </p:nvSpPr>
          <p:spPr>
            <a:xfrm>
              <a:off x="2125635" y="2484890"/>
              <a:ext cx="566181" cy="338554"/>
            </a:xfrm>
            <a:prstGeom prst="rect">
              <a:avLst/>
            </a:prstGeom>
            <a:noFill/>
          </p:spPr>
          <p:txBody>
            <a:bodyPr wrap="none" rtlCol="0">
              <a:spAutoFit/>
            </a:bodyPr>
            <a:lstStyle/>
            <a:p>
              <a:pPr eaLnBrk="0" fontAlgn="base" hangingPunct="0">
                <a:spcBef>
                  <a:spcPct val="0"/>
                </a:spcBef>
                <a:spcAft>
                  <a:spcPct val="0"/>
                </a:spcAft>
              </a:pPr>
              <a:r>
                <a:rPr lang="en-US" sz="1600" b="1" dirty="0">
                  <a:solidFill>
                    <a:srgbClr val="0432FF"/>
                  </a:solidFill>
                  <a:ea typeface="ＭＳ Ｐゴシック" charset="0"/>
                </a:rPr>
                <a:t>66%</a:t>
              </a:r>
              <a:endParaRPr lang="en-US" sz="1600" b="1" dirty="0">
                <a:solidFill>
                  <a:srgbClr val="000000"/>
                </a:solidFill>
                <a:ea typeface="ＭＳ Ｐゴシック" charset="0"/>
              </a:endParaRPr>
            </a:p>
          </p:txBody>
        </p:sp>
        <p:sp>
          <p:nvSpPr>
            <p:cNvPr id="16" name="TextBox 15">
              <a:extLst>
                <a:ext uri="{FF2B5EF4-FFF2-40B4-BE49-F238E27FC236}">
                  <a16:creationId xmlns:a16="http://schemas.microsoft.com/office/drawing/2014/main" id="{6A585A35-B140-0448-BE13-E9ACFD4CDDFB}"/>
                </a:ext>
              </a:extLst>
            </p:cNvPr>
            <p:cNvSpPr txBox="1"/>
            <p:nvPr/>
          </p:nvSpPr>
          <p:spPr>
            <a:xfrm>
              <a:off x="2125635" y="3192052"/>
              <a:ext cx="566181" cy="338554"/>
            </a:xfrm>
            <a:prstGeom prst="rect">
              <a:avLst/>
            </a:prstGeom>
            <a:noFill/>
          </p:spPr>
          <p:txBody>
            <a:bodyPr wrap="none" rtlCol="0">
              <a:spAutoFit/>
            </a:bodyPr>
            <a:lstStyle/>
            <a:p>
              <a:pPr eaLnBrk="0" fontAlgn="base" hangingPunct="0">
                <a:spcBef>
                  <a:spcPct val="0"/>
                </a:spcBef>
                <a:spcAft>
                  <a:spcPct val="0"/>
                </a:spcAft>
              </a:pPr>
              <a:r>
                <a:rPr lang="en-US" sz="1600" b="1" dirty="0">
                  <a:solidFill>
                    <a:srgbClr val="0432FF"/>
                  </a:solidFill>
                  <a:ea typeface="ＭＳ Ｐゴシック" charset="0"/>
                </a:rPr>
                <a:t>65%</a:t>
              </a:r>
              <a:endParaRPr lang="en-US" sz="1600" b="1" dirty="0">
                <a:solidFill>
                  <a:srgbClr val="000000"/>
                </a:solidFill>
                <a:ea typeface="ＭＳ Ｐゴシック" charset="0"/>
              </a:endParaRPr>
            </a:p>
          </p:txBody>
        </p:sp>
        <p:sp>
          <p:nvSpPr>
            <p:cNvPr id="17" name="TextBox 16">
              <a:extLst>
                <a:ext uri="{FF2B5EF4-FFF2-40B4-BE49-F238E27FC236}">
                  <a16:creationId xmlns:a16="http://schemas.microsoft.com/office/drawing/2014/main" id="{4FA0295C-CBF7-944B-9081-AB43CF5F51E1}"/>
                </a:ext>
              </a:extLst>
            </p:cNvPr>
            <p:cNvSpPr txBox="1"/>
            <p:nvPr/>
          </p:nvSpPr>
          <p:spPr>
            <a:xfrm>
              <a:off x="2125635" y="3539690"/>
              <a:ext cx="566181" cy="338554"/>
            </a:xfrm>
            <a:prstGeom prst="rect">
              <a:avLst/>
            </a:prstGeom>
            <a:noFill/>
          </p:spPr>
          <p:txBody>
            <a:bodyPr wrap="none" rtlCol="0">
              <a:spAutoFit/>
            </a:bodyPr>
            <a:lstStyle/>
            <a:p>
              <a:pPr eaLnBrk="0" fontAlgn="base" hangingPunct="0">
                <a:spcBef>
                  <a:spcPct val="0"/>
                </a:spcBef>
                <a:spcAft>
                  <a:spcPct val="0"/>
                </a:spcAft>
              </a:pPr>
              <a:r>
                <a:rPr lang="en-US" sz="1600" b="1" dirty="0">
                  <a:solidFill>
                    <a:srgbClr val="0432FF"/>
                  </a:solidFill>
                  <a:ea typeface="ＭＳ Ｐゴシック" charset="0"/>
                </a:rPr>
                <a:t>63%</a:t>
              </a:r>
              <a:endParaRPr lang="en-US" sz="1600" b="1" dirty="0">
                <a:solidFill>
                  <a:srgbClr val="000000"/>
                </a:solidFill>
                <a:ea typeface="ＭＳ Ｐゴシック" charset="0"/>
              </a:endParaRPr>
            </a:p>
          </p:txBody>
        </p:sp>
        <p:sp>
          <p:nvSpPr>
            <p:cNvPr id="18" name="TextBox 17">
              <a:extLst>
                <a:ext uri="{FF2B5EF4-FFF2-40B4-BE49-F238E27FC236}">
                  <a16:creationId xmlns:a16="http://schemas.microsoft.com/office/drawing/2014/main" id="{7460BC1D-3734-E44E-873A-4BB894681105}"/>
                </a:ext>
              </a:extLst>
            </p:cNvPr>
            <p:cNvSpPr txBox="1"/>
            <p:nvPr/>
          </p:nvSpPr>
          <p:spPr>
            <a:xfrm>
              <a:off x="2125635" y="3879318"/>
              <a:ext cx="566181" cy="338554"/>
            </a:xfrm>
            <a:prstGeom prst="rect">
              <a:avLst/>
            </a:prstGeom>
            <a:noFill/>
          </p:spPr>
          <p:txBody>
            <a:bodyPr wrap="none" rtlCol="0">
              <a:spAutoFit/>
            </a:bodyPr>
            <a:lstStyle/>
            <a:p>
              <a:pPr eaLnBrk="0" fontAlgn="base" hangingPunct="0">
                <a:spcBef>
                  <a:spcPct val="0"/>
                </a:spcBef>
                <a:spcAft>
                  <a:spcPct val="0"/>
                </a:spcAft>
              </a:pPr>
              <a:r>
                <a:rPr lang="en-US" sz="1600" b="1" dirty="0">
                  <a:solidFill>
                    <a:srgbClr val="0432FF"/>
                  </a:solidFill>
                  <a:ea typeface="ＭＳ Ｐゴシック" charset="0"/>
                </a:rPr>
                <a:t>61%</a:t>
              </a:r>
              <a:endParaRPr lang="en-US" sz="1600" b="1" dirty="0">
                <a:solidFill>
                  <a:srgbClr val="000000"/>
                </a:solidFill>
                <a:ea typeface="ＭＳ Ｐゴシック" charset="0"/>
              </a:endParaRPr>
            </a:p>
          </p:txBody>
        </p:sp>
        <p:sp>
          <p:nvSpPr>
            <p:cNvPr id="19" name="TextBox 18">
              <a:extLst>
                <a:ext uri="{FF2B5EF4-FFF2-40B4-BE49-F238E27FC236}">
                  <a16:creationId xmlns:a16="http://schemas.microsoft.com/office/drawing/2014/main" id="{D08D8F37-9C5A-3044-AB31-1F7890B1AE7D}"/>
                </a:ext>
              </a:extLst>
            </p:cNvPr>
            <p:cNvSpPr txBox="1"/>
            <p:nvPr/>
          </p:nvSpPr>
          <p:spPr>
            <a:xfrm>
              <a:off x="2125635" y="4230598"/>
              <a:ext cx="566181" cy="338554"/>
            </a:xfrm>
            <a:prstGeom prst="rect">
              <a:avLst/>
            </a:prstGeom>
            <a:noFill/>
          </p:spPr>
          <p:txBody>
            <a:bodyPr wrap="none" rtlCol="0">
              <a:spAutoFit/>
            </a:bodyPr>
            <a:lstStyle/>
            <a:p>
              <a:pPr eaLnBrk="0" fontAlgn="base" hangingPunct="0">
                <a:spcBef>
                  <a:spcPct val="0"/>
                </a:spcBef>
                <a:spcAft>
                  <a:spcPct val="0"/>
                </a:spcAft>
              </a:pPr>
              <a:r>
                <a:rPr lang="en-US" sz="1600" b="1" dirty="0">
                  <a:solidFill>
                    <a:srgbClr val="0432FF"/>
                  </a:solidFill>
                  <a:ea typeface="ＭＳ Ｐゴシック" charset="0"/>
                </a:rPr>
                <a:t>58%</a:t>
              </a:r>
              <a:endParaRPr lang="en-US" sz="1600" b="1" dirty="0">
                <a:solidFill>
                  <a:srgbClr val="000000"/>
                </a:solidFill>
                <a:ea typeface="ＭＳ Ｐゴシック" charset="0"/>
              </a:endParaRPr>
            </a:p>
          </p:txBody>
        </p:sp>
        <p:sp>
          <p:nvSpPr>
            <p:cNvPr id="20" name="TextBox 19">
              <a:extLst>
                <a:ext uri="{FF2B5EF4-FFF2-40B4-BE49-F238E27FC236}">
                  <a16:creationId xmlns:a16="http://schemas.microsoft.com/office/drawing/2014/main" id="{C1C62DB6-5583-AC4D-9877-B836D85336ED}"/>
                </a:ext>
              </a:extLst>
            </p:cNvPr>
            <p:cNvSpPr txBox="1"/>
            <p:nvPr/>
          </p:nvSpPr>
          <p:spPr>
            <a:xfrm>
              <a:off x="2125635" y="4592319"/>
              <a:ext cx="566181" cy="338554"/>
            </a:xfrm>
            <a:prstGeom prst="rect">
              <a:avLst/>
            </a:prstGeom>
            <a:noFill/>
          </p:spPr>
          <p:txBody>
            <a:bodyPr wrap="none" rtlCol="0">
              <a:spAutoFit/>
            </a:bodyPr>
            <a:lstStyle/>
            <a:p>
              <a:pPr eaLnBrk="0" fontAlgn="base" hangingPunct="0">
                <a:spcBef>
                  <a:spcPct val="0"/>
                </a:spcBef>
                <a:spcAft>
                  <a:spcPct val="0"/>
                </a:spcAft>
              </a:pPr>
              <a:r>
                <a:rPr lang="en-US" sz="1600" b="1" dirty="0">
                  <a:solidFill>
                    <a:srgbClr val="0432FF"/>
                  </a:solidFill>
                  <a:ea typeface="ＭＳ Ｐゴシック" charset="0"/>
                </a:rPr>
                <a:t>56%</a:t>
              </a:r>
              <a:endParaRPr lang="en-US" sz="1600" b="1" dirty="0">
                <a:solidFill>
                  <a:srgbClr val="000000"/>
                </a:solidFill>
                <a:ea typeface="ＭＳ Ｐゴシック" charset="0"/>
              </a:endParaRPr>
            </a:p>
          </p:txBody>
        </p:sp>
        <p:sp>
          <p:nvSpPr>
            <p:cNvPr id="21" name="TextBox 20">
              <a:extLst>
                <a:ext uri="{FF2B5EF4-FFF2-40B4-BE49-F238E27FC236}">
                  <a16:creationId xmlns:a16="http://schemas.microsoft.com/office/drawing/2014/main" id="{A9D1760F-899A-794F-BAA1-E0FB4818A616}"/>
                </a:ext>
              </a:extLst>
            </p:cNvPr>
            <p:cNvSpPr txBox="1"/>
            <p:nvPr/>
          </p:nvSpPr>
          <p:spPr>
            <a:xfrm>
              <a:off x="2125635" y="4943938"/>
              <a:ext cx="566181" cy="338554"/>
            </a:xfrm>
            <a:prstGeom prst="rect">
              <a:avLst/>
            </a:prstGeom>
            <a:noFill/>
          </p:spPr>
          <p:txBody>
            <a:bodyPr wrap="none" rtlCol="0">
              <a:spAutoFit/>
            </a:bodyPr>
            <a:lstStyle/>
            <a:p>
              <a:pPr eaLnBrk="0" fontAlgn="base" hangingPunct="0">
                <a:spcBef>
                  <a:spcPct val="0"/>
                </a:spcBef>
                <a:spcAft>
                  <a:spcPct val="0"/>
                </a:spcAft>
              </a:pPr>
              <a:r>
                <a:rPr lang="en-US" sz="1600" b="1" dirty="0">
                  <a:solidFill>
                    <a:srgbClr val="0432FF"/>
                  </a:solidFill>
                  <a:ea typeface="ＭＳ Ｐゴシック" charset="0"/>
                </a:rPr>
                <a:t>52%</a:t>
              </a:r>
            </a:p>
          </p:txBody>
        </p:sp>
        <p:sp>
          <p:nvSpPr>
            <p:cNvPr id="22" name="TextBox 21">
              <a:extLst>
                <a:ext uri="{FF2B5EF4-FFF2-40B4-BE49-F238E27FC236}">
                  <a16:creationId xmlns:a16="http://schemas.microsoft.com/office/drawing/2014/main" id="{BD48EF86-5171-0144-A61E-0D6188F658CF}"/>
                </a:ext>
              </a:extLst>
            </p:cNvPr>
            <p:cNvSpPr txBox="1"/>
            <p:nvPr/>
          </p:nvSpPr>
          <p:spPr>
            <a:xfrm>
              <a:off x="2125635" y="2832988"/>
              <a:ext cx="566181" cy="338554"/>
            </a:xfrm>
            <a:prstGeom prst="rect">
              <a:avLst/>
            </a:prstGeom>
            <a:noFill/>
          </p:spPr>
          <p:txBody>
            <a:bodyPr wrap="none" rtlCol="0">
              <a:spAutoFit/>
            </a:bodyPr>
            <a:lstStyle/>
            <a:p>
              <a:pPr eaLnBrk="0" fontAlgn="base" hangingPunct="0">
                <a:spcBef>
                  <a:spcPct val="0"/>
                </a:spcBef>
                <a:spcAft>
                  <a:spcPct val="0"/>
                </a:spcAft>
              </a:pPr>
              <a:r>
                <a:rPr lang="en-US" sz="1600" b="1" dirty="0">
                  <a:solidFill>
                    <a:srgbClr val="0432FF"/>
                  </a:solidFill>
                  <a:ea typeface="ＭＳ Ｐゴシック" charset="0"/>
                </a:rPr>
                <a:t>66%</a:t>
              </a:r>
              <a:endParaRPr lang="en-US" sz="1600" b="1" dirty="0">
                <a:solidFill>
                  <a:srgbClr val="000000"/>
                </a:solidFill>
                <a:ea typeface="ＭＳ Ｐゴシック" charset="0"/>
              </a:endParaRPr>
            </a:p>
          </p:txBody>
        </p:sp>
      </p:grpSp>
      <p:grpSp>
        <p:nvGrpSpPr>
          <p:cNvPr id="25" name="Group 24">
            <a:extLst>
              <a:ext uri="{FF2B5EF4-FFF2-40B4-BE49-F238E27FC236}">
                <a16:creationId xmlns:a16="http://schemas.microsoft.com/office/drawing/2014/main" id="{FAF9AB5E-1B09-5247-80F5-B500B9AB12A4}"/>
              </a:ext>
            </a:extLst>
          </p:cNvPr>
          <p:cNvGrpSpPr/>
          <p:nvPr/>
        </p:nvGrpSpPr>
        <p:grpSpPr>
          <a:xfrm>
            <a:off x="3885291" y="2238305"/>
            <a:ext cx="2112726" cy="338554"/>
            <a:chOff x="3885291" y="2238305"/>
            <a:chExt cx="2112726" cy="338554"/>
          </a:xfrm>
        </p:grpSpPr>
        <p:sp>
          <p:nvSpPr>
            <p:cNvPr id="8" name="Frame 7">
              <a:extLst>
                <a:ext uri="{FF2B5EF4-FFF2-40B4-BE49-F238E27FC236}">
                  <a16:creationId xmlns:a16="http://schemas.microsoft.com/office/drawing/2014/main" id="{FC9323B8-BCF7-6F4A-B117-DBC9E04AE61A}"/>
                </a:ext>
              </a:extLst>
            </p:cNvPr>
            <p:cNvSpPr/>
            <p:nvPr/>
          </p:nvSpPr>
          <p:spPr bwMode="auto">
            <a:xfrm>
              <a:off x="5926017" y="2283285"/>
              <a:ext cx="72000" cy="144000"/>
            </a:xfrm>
            <a:prstGeom prst="frame">
              <a:avLst>
                <a:gd name="adj1" fmla="val 5357"/>
              </a:avLst>
            </a:prstGeom>
            <a:solidFill>
              <a:srgbClr val="FF0000"/>
            </a:solidFill>
            <a:ln w="635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4" name="TextBox 23">
              <a:extLst>
                <a:ext uri="{FF2B5EF4-FFF2-40B4-BE49-F238E27FC236}">
                  <a16:creationId xmlns:a16="http://schemas.microsoft.com/office/drawing/2014/main" id="{D2413DD9-D59F-5748-84FF-1B38809893EB}"/>
                </a:ext>
              </a:extLst>
            </p:cNvPr>
            <p:cNvSpPr txBox="1"/>
            <p:nvPr/>
          </p:nvSpPr>
          <p:spPr>
            <a:xfrm>
              <a:off x="3885291" y="2238305"/>
              <a:ext cx="566181" cy="338554"/>
            </a:xfrm>
            <a:prstGeom prst="rect">
              <a:avLst/>
            </a:prstGeom>
            <a:noFill/>
          </p:spPr>
          <p:txBody>
            <a:bodyPr wrap="none" rtlCol="0">
              <a:spAutoFit/>
            </a:bodyPr>
            <a:lstStyle/>
            <a:p>
              <a:pPr eaLnBrk="0" fontAlgn="base" hangingPunct="0">
                <a:spcBef>
                  <a:spcPct val="0"/>
                </a:spcBef>
                <a:spcAft>
                  <a:spcPct val="0"/>
                </a:spcAft>
              </a:pPr>
              <a:r>
                <a:rPr lang="en-US" sz="1600" b="1" dirty="0">
                  <a:solidFill>
                    <a:srgbClr val="0432FF"/>
                  </a:solidFill>
                  <a:ea typeface="ＭＳ Ｐゴシック" charset="0"/>
                </a:rPr>
                <a:t>74%</a:t>
              </a:r>
              <a:endParaRPr lang="en-US" sz="1600" b="1" dirty="0">
                <a:solidFill>
                  <a:srgbClr val="000000"/>
                </a:solidFill>
                <a:ea typeface="ＭＳ Ｐゴシック" charset="0"/>
              </a:endParaRPr>
            </a:p>
          </p:txBody>
        </p:sp>
      </p:grpSp>
    </p:spTree>
    <p:extLst>
      <p:ext uri="{BB962C8B-B14F-4D97-AF65-F5344CB8AC3E}">
        <p14:creationId xmlns:p14="http://schemas.microsoft.com/office/powerpoint/2010/main" val="310126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D5BF59-3E98-B245-90C5-5471FF887BF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151079" y="701993"/>
            <a:ext cx="7618448" cy="5452886"/>
          </a:xfrm>
          <a:prstGeom prst="rect">
            <a:avLst/>
          </a:prstGeom>
        </p:spPr>
      </p:pic>
      <p:grpSp>
        <p:nvGrpSpPr>
          <p:cNvPr id="25" name="Group 24">
            <a:extLst>
              <a:ext uri="{FF2B5EF4-FFF2-40B4-BE49-F238E27FC236}">
                <a16:creationId xmlns:a16="http://schemas.microsoft.com/office/drawing/2014/main" id="{2AE82D32-F7DF-1744-BA66-9C31EF3B1305}"/>
              </a:ext>
            </a:extLst>
          </p:cNvPr>
          <p:cNvGrpSpPr/>
          <p:nvPr/>
        </p:nvGrpSpPr>
        <p:grpSpPr>
          <a:xfrm>
            <a:off x="3027914" y="2995353"/>
            <a:ext cx="344966" cy="2078089"/>
            <a:chOff x="2934395" y="2995353"/>
            <a:chExt cx="344966" cy="2078089"/>
          </a:xfrm>
        </p:grpSpPr>
        <p:cxnSp>
          <p:nvCxnSpPr>
            <p:cNvPr id="18" name="Straight Arrow Connector 17">
              <a:extLst>
                <a:ext uri="{FF2B5EF4-FFF2-40B4-BE49-F238E27FC236}">
                  <a16:creationId xmlns:a16="http://schemas.microsoft.com/office/drawing/2014/main" id="{7A87F84C-3E66-FD4C-B7F9-24E032F0538B}"/>
                </a:ext>
              </a:extLst>
            </p:cNvPr>
            <p:cNvCxnSpPr/>
            <p:nvPr/>
          </p:nvCxnSpPr>
          <p:spPr bwMode="auto">
            <a:xfrm>
              <a:off x="3097875" y="2995353"/>
              <a:ext cx="0" cy="1825200"/>
            </a:xfrm>
            <a:prstGeom prst="straightConnector1">
              <a:avLst/>
            </a:prstGeom>
            <a:solidFill>
              <a:schemeClr val="accent1"/>
            </a:solidFill>
            <a:ln w="9525" cap="flat" cmpd="sng" algn="ctr">
              <a:solidFill>
                <a:srgbClr val="FF40FF"/>
              </a:solidFill>
              <a:prstDash val="solid"/>
              <a:round/>
              <a:headEnd type="triangl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4" name="TextBox 23">
              <a:extLst>
                <a:ext uri="{FF2B5EF4-FFF2-40B4-BE49-F238E27FC236}">
                  <a16:creationId xmlns:a16="http://schemas.microsoft.com/office/drawing/2014/main" id="{9D9E7472-342B-B449-9689-6716F7C28A6A}"/>
                </a:ext>
              </a:extLst>
            </p:cNvPr>
            <p:cNvSpPr txBox="1"/>
            <p:nvPr/>
          </p:nvSpPr>
          <p:spPr>
            <a:xfrm>
              <a:off x="2934395" y="4796443"/>
              <a:ext cx="344966" cy="276999"/>
            </a:xfrm>
            <a:prstGeom prst="rect">
              <a:avLst/>
            </a:prstGeom>
            <a:noFill/>
          </p:spPr>
          <p:txBody>
            <a:bodyPr wrap="none" rtlCol="0">
              <a:spAutoFit/>
            </a:bodyPr>
            <a:lstStyle/>
            <a:p>
              <a:r>
                <a:rPr lang="en-US" sz="1200" dirty="0">
                  <a:solidFill>
                    <a:srgbClr val="FF40FF"/>
                  </a:solidFill>
                </a:rPr>
                <a:t>62</a:t>
              </a:r>
            </a:p>
          </p:txBody>
        </p:sp>
      </p:grpSp>
      <p:grpSp>
        <p:nvGrpSpPr>
          <p:cNvPr id="29" name="Group 28">
            <a:extLst>
              <a:ext uri="{FF2B5EF4-FFF2-40B4-BE49-F238E27FC236}">
                <a16:creationId xmlns:a16="http://schemas.microsoft.com/office/drawing/2014/main" id="{9E19B821-B66C-B848-9B9F-6DBC5C160377}"/>
              </a:ext>
            </a:extLst>
          </p:cNvPr>
          <p:cNvGrpSpPr/>
          <p:nvPr/>
        </p:nvGrpSpPr>
        <p:grpSpPr>
          <a:xfrm>
            <a:off x="1517770" y="2862348"/>
            <a:ext cx="1662913" cy="276999"/>
            <a:chOff x="1424251" y="2862348"/>
            <a:chExt cx="1662913" cy="276999"/>
          </a:xfrm>
        </p:grpSpPr>
        <p:cxnSp>
          <p:nvCxnSpPr>
            <p:cNvPr id="20" name="Straight Arrow Connector 19">
              <a:extLst>
                <a:ext uri="{FF2B5EF4-FFF2-40B4-BE49-F238E27FC236}">
                  <a16:creationId xmlns:a16="http://schemas.microsoft.com/office/drawing/2014/main" id="{C03FE131-F962-F942-AC03-343113673347}"/>
                </a:ext>
              </a:extLst>
            </p:cNvPr>
            <p:cNvCxnSpPr/>
            <p:nvPr/>
          </p:nvCxnSpPr>
          <p:spPr bwMode="auto">
            <a:xfrm flipH="1">
              <a:off x="1827164" y="3013023"/>
              <a:ext cx="1260000" cy="0"/>
            </a:xfrm>
            <a:prstGeom prst="straightConnector1">
              <a:avLst/>
            </a:prstGeom>
            <a:solidFill>
              <a:schemeClr val="accent1"/>
            </a:solidFill>
            <a:ln w="9525" cap="flat" cmpd="sng" algn="ctr">
              <a:solidFill>
                <a:srgbClr val="FF40FF"/>
              </a:solidFill>
              <a:prstDash val="solid"/>
              <a:round/>
              <a:headEnd type="none" w="med" len="med"/>
              <a:tailEnd type="triangl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8" name="TextBox 27">
              <a:extLst>
                <a:ext uri="{FF2B5EF4-FFF2-40B4-BE49-F238E27FC236}">
                  <a16:creationId xmlns:a16="http://schemas.microsoft.com/office/drawing/2014/main" id="{9266658F-3DDE-AB44-A132-B58526694E70}"/>
                </a:ext>
              </a:extLst>
            </p:cNvPr>
            <p:cNvSpPr txBox="1"/>
            <p:nvPr/>
          </p:nvSpPr>
          <p:spPr>
            <a:xfrm>
              <a:off x="1424251" y="2862348"/>
              <a:ext cx="481222" cy="276999"/>
            </a:xfrm>
            <a:prstGeom prst="rect">
              <a:avLst/>
            </a:prstGeom>
            <a:noFill/>
          </p:spPr>
          <p:txBody>
            <a:bodyPr wrap="none" rtlCol="0">
              <a:spAutoFit/>
            </a:bodyPr>
            <a:lstStyle/>
            <a:p>
              <a:r>
                <a:rPr lang="en-US" sz="1200" dirty="0">
                  <a:solidFill>
                    <a:srgbClr val="FF40FF"/>
                  </a:solidFill>
                </a:rPr>
                <a:t>0.47</a:t>
              </a:r>
            </a:p>
          </p:txBody>
        </p:sp>
      </p:grpSp>
      <p:sp>
        <p:nvSpPr>
          <p:cNvPr id="30" name="TextBox 29">
            <a:extLst>
              <a:ext uri="{FF2B5EF4-FFF2-40B4-BE49-F238E27FC236}">
                <a16:creationId xmlns:a16="http://schemas.microsoft.com/office/drawing/2014/main" id="{B829D62D-481F-BF48-961A-FD59D13172DF}"/>
              </a:ext>
            </a:extLst>
          </p:cNvPr>
          <p:cNvSpPr txBox="1"/>
          <p:nvPr/>
        </p:nvSpPr>
        <p:spPr>
          <a:xfrm>
            <a:off x="7302500" y="130629"/>
            <a:ext cx="2487385" cy="461665"/>
          </a:xfrm>
          <a:prstGeom prst="rect">
            <a:avLst/>
          </a:prstGeom>
          <a:solidFill>
            <a:srgbClr val="00B0F0"/>
          </a:solidFill>
        </p:spPr>
        <p:txBody>
          <a:bodyPr wrap="square" rtlCol="0">
            <a:spAutoFit/>
          </a:bodyPr>
          <a:lstStyle/>
          <a:p>
            <a:pPr algn="ctr" eaLnBrk="0" fontAlgn="base" hangingPunct="0">
              <a:spcBef>
                <a:spcPct val="0"/>
              </a:spcBef>
              <a:spcAft>
                <a:spcPct val="0"/>
              </a:spcAft>
            </a:pPr>
            <a:r>
              <a:rPr lang="en-US" sz="2400" dirty="0">
                <a:solidFill>
                  <a:srgbClr val="000000"/>
                </a:solidFill>
                <a:ea typeface="ＭＳ Ｐゴシック" charset="0"/>
              </a:rPr>
              <a:t>November 2018</a:t>
            </a:r>
          </a:p>
        </p:txBody>
      </p:sp>
      <p:grpSp>
        <p:nvGrpSpPr>
          <p:cNvPr id="31" name="Group 30">
            <a:extLst>
              <a:ext uri="{FF2B5EF4-FFF2-40B4-BE49-F238E27FC236}">
                <a16:creationId xmlns:a16="http://schemas.microsoft.com/office/drawing/2014/main" id="{21AC9B3E-8325-6F46-8C64-D07E4B020750}"/>
              </a:ext>
            </a:extLst>
          </p:cNvPr>
          <p:cNvGrpSpPr/>
          <p:nvPr/>
        </p:nvGrpSpPr>
        <p:grpSpPr>
          <a:xfrm>
            <a:off x="6416733" y="3048000"/>
            <a:ext cx="1783420" cy="1767760"/>
            <a:chOff x="6339840" y="3048000"/>
            <a:chExt cx="1783420" cy="1767760"/>
          </a:xfrm>
        </p:grpSpPr>
        <p:sp>
          <p:nvSpPr>
            <p:cNvPr id="32" name="TextBox 31">
              <a:extLst>
                <a:ext uri="{FF2B5EF4-FFF2-40B4-BE49-F238E27FC236}">
                  <a16:creationId xmlns:a16="http://schemas.microsoft.com/office/drawing/2014/main" id="{39E0336C-F14F-F046-8FEB-270CB89A0125}"/>
                </a:ext>
              </a:extLst>
            </p:cNvPr>
            <p:cNvSpPr txBox="1"/>
            <p:nvPr/>
          </p:nvSpPr>
          <p:spPr>
            <a:xfrm>
              <a:off x="7792720" y="4429760"/>
              <a:ext cx="330540" cy="369332"/>
            </a:xfrm>
            <a:prstGeom prst="rect">
              <a:avLst/>
            </a:prstGeom>
            <a:noFill/>
          </p:spPr>
          <p:txBody>
            <a:bodyPr wrap="none" rtlCol="0">
              <a:spAutoFit/>
            </a:bodyPr>
            <a:lstStyle/>
            <a:p>
              <a:r>
                <a:rPr lang="en-US" b="1" dirty="0">
                  <a:solidFill>
                    <a:srgbClr val="FF40FF"/>
                  </a:solidFill>
                </a:rPr>
                <a:t>A</a:t>
              </a:r>
            </a:p>
          </p:txBody>
        </p:sp>
        <p:sp>
          <p:nvSpPr>
            <p:cNvPr id="33" name="TextBox 32">
              <a:extLst>
                <a:ext uri="{FF2B5EF4-FFF2-40B4-BE49-F238E27FC236}">
                  <a16:creationId xmlns:a16="http://schemas.microsoft.com/office/drawing/2014/main" id="{E30C2F2D-E7FE-6F45-A8A5-8333AAC106BA}"/>
                </a:ext>
              </a:extLst>
            </p:cNvPr>
            <p:cNvSpPr txBox="1"/>
            <p:nvPr/>
          </p:nvSpPr>
          <p:spPr>
            <a:xfrm>
              <a:off x="7335520" y="4429760"/>
              <a:ext cx="320922" cy="369332"/>
            </a:xfrm>
            <a:prstGeom prst="rect">
              <a:avLst/>
            </a:prstGeom>
            <a:noFill/>
          </p:spPr>
          <p:txBody>
            <a:bodyPr wrap="none" rtlCol="0">
              <a:spAutoFit/>
            </a:bodyPr>
            <a:lstStyle/>
            <a:p>
              <a:r>
                <a:rPr lang="en-US" b="1" dirty="0">
                  <a:solidFill>
                    <a:srgbClr val="FF40FF"/>
                  </a:solidFill>
                </a:rPr>
                <a:t>B</a:t>
              </a:r>
            </a:p>
          </p:txBody>
        </p:sp>
        <p:sp>
          <p:nvSpPr>
            <p:cNvPr id="34" name="TextBox 33">
              <a:extLst>
                <a:ext uri="{FF2B5EF4-FFF2-40B4-BE49-F238E27FC236}">
                  <a16:creationId xmlns:a16="http://schemas.microsoft.com/office/drawing/2014/main" id="{CF7D0BFA-A689-EA48-9BD3-E09C419CB15A}"/>
                </a:ext>
              </a:extLst>
            </p:cNvPr>
            <p:cNvSpPr txBox="1"/>
            <p:nvPr/>
          </p:nvSpPr>
          <p:spPr>
            <a:xfrm>
              <a:off x="7142480" y="4429760"/>
              <a:ext cx="325730" cy="369332"/>
            </a:xfrm>
            <a:prstGeom prst="rect">
              <a:avLst/>
            </a:prstGeom>
            <a:noFill/>
          </p:spPr>
          <p:txBody>
            <a:bodyPr wrap="none" rtlCol="0">
              <a:spAutoFit/>
            </a:bodyPr>
            <a:lstStyle/>
            <a:p>
              <a:r>
                <a:rPr lang="en-US" b="1" dirty="0">
                  <a:solidFill>
                    <a:srgbClr val="FF40FF"/>
                  </a:solidFill>
                </a:rPr>
                <a:t>C</a:t>
              </a:r>
            </a:p>
          </p:txBody>
        </p:sp>
        <p:sp>
          <p:nvSpPr>
            <p:cNvPr id="35" name="TextBox 34">
              <a:extLst>
                <a:ext uri="{FF2B5EF4-FFF2-40B4-BE49-F238E27FC236}">
                  <a16:creationId xmlns:a16="http://schemas.microsoft.com/office/drawing/2014/main" id="{71FF75CF-E9EC-4342-82D5-E53239BEC6BB}"/>
                </a:ext>
              </a:extLst>
            </p:cNvPr>
            <p:cNvSpPr txBox="1"/>
            <p:nvPr/>
          </p:nvSpPr>
          <p:spPr>
            <a:xfrm>
              <a:off x="6766560" y="4429760"/>
              <a:ext cx="316112" cy="369332"/>
            </a:xfrm>
            <a:prstGeom prst="rect">
              <a:avLst/>
            </a:prstGeom>
            <a:noFill/>
          </p:spPr>
          <p:txBody>
            <a:bodyPr wrap="none" rtlCol="0">
              <a:spAutoFit/>
            </a:bodyPr>
            <a:lstStyle/>
            <a:p>
              <a:r>
                <a:rPr lang="en-US" b="1" dirty="0">
                  <a:solidFill>
                    <a:srgbClr val="FF40FF"/>
                  </a:solidFill>
                </a:rPr>
                <a:t>E</a:t>
              </a:r>
            </a:p>
          </p:txBody>
        </p:sp>
        <p:sp>
          <p:nvSpPr>
            <p:cNvPr id="36" name="TextBox 35">
              <a:extLst>
                <a:ext uri="{FF2B5EF4-FFF2-40B4-BE49-F238E27FC236}">
                  <a16:creationId xmlns:a16="http://schemas.microsoft.com/office/drawing/2014/main" id="{35594E61-11CE-AB41-9EF3-88753DA61422}"/>
                </a:ext>
              </a:extLst>
            </p:cNvPr>
            <p:cNvSpPr txBox="1"/>
            <p:nvPr/>
          </p:nvSpPr>
          <p:spPr>
            <a:xfrm>
              <a:off x="6949440" y="4429760"/>
              <a:ext cx="333746" cy="369332"/>
            </a:xfrm>
            <a:prstGeom prst="rect">
              <a:avLst/>
            </a:prstGeom>
            <a:noFill/>
          </p:spPr>
          <p:txBody>
            <a:bodyPr wrap="none" rtlCol="0">
              <a:spAutoFit/>
            </a:bodyPr>
            <a:lstStyle/>
            <a:p>
              <a:r>
                <a:rPr lang="en-US" b="1" dirty="0">
                  <a:solidFill>
                    <a:srgbClr val="FF40FF"/>
                  </a:solidFill>
                </a:rPr>
                <a:t>D</a:t>
              </a:r>
            </a:p>
          </p:txBody>
        </p:sp>
        <p:sp>
          <p:nvSpPr>
            <p:cNvPr id="37" name="TextBox 36">
              <a:extLst>
                <a:ext uri="{FF2B5EF4-FFF2-40B4-BE49-F238E27FC236}">
                  <a16:creationId xmlns:a16="http://schemas.microsoft.com/office/drawing/2014/main" id="{FE30CBCE-79C1-FF49-AD9A-42D29CB3EB8C}"/>
                </a:ext>
              </a:extLst>
            </p:cNvPr>
            <p:cNvSpPr txBox="1"/>
            <p:nvPr/>
          </p:nvSpPr>
          <p:spPr>
            <a:xfrm>
              <a:off x="6339840" y="4429760"/>
              <a:ext cx="308098" cy="369332"/>
            </a:xfrm>
            <a:prstGeom prst="rect">
              <a:avLst/>
            </a:prstGeom>
            <a:noFill/>
          </p:spPr>
          <p:txBody>
            <a:bodyPr wrap="square" rtlCol="0">
              <a:spAutoFit/>
            </a:bodyPr>
            <a:lstStyle/>
            <a:p>
              <a:r>
                <a:rPr lang="en-US" b="1" dirty="0">
                  <a:solidFill>
                    <a:srgbClr val="FF40FF"/>
                  </a:solidFill>
                </a:rPr>
                <a:t>U</a:t>
              </a:r>
            </a:p>
          </p:txBody>
        </p:sp>
        <p:cxnSp>
          <p:nvCxnSpPr>
            <p:cNvPr id="38" name="Straight Connector 37">
              <a:extLst>
                <a:ext uri="{FF2B5EF4-FFF2-40B4-BE49-F238E27FC236}">
                  <a16:creationId xmlns:a16="http://schemas.microsoft.com/office/drawing/2014/main" id="{CACC4191-CF43-BE4F-B22C-400FB9E78CB0}"/>
                </a:ext>
              </a:extLst>
            </p:cNvPr>
            <p:cNvCxnSpPr>
              <a:cxnSpLocks/>
            </p:cNvCxnSpPr>
            <p:nvPr/>
          </p:nvCxnSpPr>
          <p:spPr bwMode="auto">
            <a:xfrm>
              <a:off x="6847840" y="3048000"/>
              <a:ext cx="0" cy="1747520"/>
            </a:xfrm>
            <a:prstGeom prst="line">
              <a:avLst/>
            </a:prstGeom>
            <a:solidFill>
              <a:schemeClr val="accent1"/>
            </a:solidFill>
            <a:ln w="9525" cap="flat" cmpd="sng" algn="ctr">
              <a:solidFill>
                <a:srgbClr val="FF40FF"/>
              </a:solidFill>
              <a:prstDash val="lgDash"/>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9" name="Straight Connector 38">
              <a:extLst>
                <a:ext uri="{FF2B5EF4-FFF2-40B4-BE49-F238E27FC236}">
                  <a16:creationId xmlns:a16="http://schemas.microsoft.com/office/drawing/2014/main" id="{358FEE4B-89E0-DB42-9555-3D836E492CBA}"/>
                </a:ext>
              </a:extLst>
            </p:cNvPr>
            <p:cNvCxnSpPr>
              <a:cxnSpLocks/>
            </p:cNvCxnSpPr>
            <p:nvPr/>
          </p:nvCxnSpPr>
          <p:spPr bwMode="auto">
            <a:xfrm>
              <a:off x="7020560" y="3190240"/>
              <a:ext cx="0" cy="1620000"/>
            </a:xfrm>
            <a:prstGeom prst="line">
              <a:avLst/>
            </a:prstGeom>
            <a:solidFill>
              <a:schemeClr val="accent1"/>
            </a:solidFill>
            <a:ln w="9525" cap="flat" cmpd="sng" algn="ctr">
              <a:solidFill>
                <a:srgbClr val="FF40FF"/>
              </a:solidFill>
              <a:prstDash val="lgDash"/>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40" name="Straight Connector 39">
              <a:extLst>
                <a:ext uri="{FF2B5EF4-FFF2-40B4-BE49-F238E27FC236}">
                  <a16:creationId xmlns:a16="http://schemas.microsoft.com/office/drawing/2014/main" id="{CB4FACE7-C2D4-0A4B-B894-49227958280D}"/>
                </a:ext>
              </a:extLst>
            </p:cNvPr>
            <p:cNvCxnSpPr>
              <a:cxnSpLocks/>
            </p:cNvCxnSpPr>
            <p:nvPr/>
          </p:nvCxnSpPr>
          <p:spPr bwMode="auto">
            <a:xfrm>
              <a:off x="7213600" y="3159760"/>
              <a:ext cx="0" cy="1656000"/>
            </a:xfrm>
            <a:prstGeom prst="line">
              <a:avLst/>
            </a:prstGeom>
            <a:solidFill>
              <a:schemeClr val="accent1"/>
            </a:solidFill>
            <a:ln w="9525" cap="flat" cmpd="sng" algn="ctr">
              <a:solidFill>
                <a:srgbClr val="FF40FF"/>
              </a:solidFill>
              <a:prstDash val="lgDash"/>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41" name="Straight Connector 40">
              <a:extLst>
                <a:ext uri="{FF2B5EF4-FFF2-40B4-BE49-F238E27FC236}">
                  <a16:creationId xmlns:a16="http://schemas.microsoft.com/office/drawing/2014/main" id="{3A3AF886-F7F9-BB47-8143-4AC244EEF809}"/>
                </a:ext>
              </a:extLst>
            </p:cNvPr>
            <p:cNvCxnSpPr>
              <a:cxnSpLocks/>
            </p:cNvCxnSpPr>
            <p:nvPr/>
          </p:nvCxnSpPr>
          <p:spPr bwMode="auto">
            <a:xfrm>
              <a:off x="7406640" y="3149600"/>
              <a:ext cx="0" cy="1656000"/>
            </a:xfrm>
            <a:prstGeom prst="line">
              <a:avLst/>
            </a:prstGeom>
            <a:solidFill>
              <a:schemeClr val="accent1"/>
            </a:solidFill>
            <a:ln w="9525" cap="flat" cmpd="sng" algn="ctr">
              <a:solidFill>
                <a:srgbClr val="FF40FF"/>
              </a:solidFill>
              <a:prstDash val="lgDash"/>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42" name="Straight Connector 41">
              <a:extLst>
                <a:ext uri="{FF2B5EF4-FFF2-40B4-BE49-F238E27FC236}">
                  <a16:creationId xmlns:a16="http://schemas.microsoft.com/office/drawing/2014/main" id="{AE9033FA-3879-A742-8A9A-146084D2C290}"/>
                </a:ext>
              </a:extLst>
            </p:cNvPr>
            <p:cNvCxnSpPr>
              <a:cxnSpLocks/>
            </p:cNvCxnSpPr>
            <p:nvPr/>
          </p:nvCxnSpPr>
          <p:spPr bwMode="auto">
            <a:xfrm>
              <a:off x="7589520" y="3149600"/>
              <a:ext cx="0" cy="1656000"/>
            </a:xfrm>
            <a:prstGeom prst="line">
              <a:avLst/>
            </a:prstGeom>
            <a:solidFill>
              <a:schemeClr val="accent1"/>
            </a:solidFill>
            <a:ln w="9525" cap="flat" cmpd="sng" algn="ctr">
              <a:solidFill>
                <a:srgbClr val="FF40FF"/>
              </a:solidFill>
              <a:prstDash val="lgDash"/>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grpSp>
        <p:nvGrpSpPr>
          <p:cNvPr id="46" name="Group 45">
            <a:extLst>
              <a:ext uri="{FF2B5EF4-FFF2-40B4-BE49-F238E27FC236}">
                <a16:creationId xmlns:a16="http://schemas.microsoft.com/office/drawing/2014/main" id="{D54EF071-F740-9840-84B4-9907D8A3C5D7}"/>
              </a:ext>
            </a:extLst>
          </p:cNvPr>
          <p:cNvGrpSpPr/>
          <p:nvPr/>
        </p:nvGrpSpPr>
        <p:grpSpPr>
          <a:xfrm>
            <a:off x="444499" y="6177395"/>
            <a:ext cx="9291783" cy="662675"/>
            <a:chOff x="444499" y="6177395"/>
            <a:chExt cx="9291783" cy="662675"/>
          </a:xfrm>
        </p:grpSpPr>
        <p:sp>
          <p:nvSpPr>
            <p:cNvPr id="4" name="TextBox 3">
              <a:extLst>
                <a:ext uri="{FF2B5EF4-FFF2-40B4-BE49-F238E27FC236}">
                  <a16:creationId xmlns:a16="http://schemas.microsoft.com/office/drawing/2014/main" id="{B04EE3F0-03BD-7E49-B504-59B7B55D9442}"/>
                </a:ext>
              </a:extLst>
            </p:cNvPr>
            <p:cNvSpPr txBox="1"/>
            <p:nvPr/>
          </p:nvSpPr>
          <p:spPr>
            <a:xfrm>
              <a:off x="1890222" y="6237288"/>
              <a:ext cx="6142835" cy="461665"/>
            </a:xfrm>
            <a:prstGeom prst="rect">
              <a:avLst/>
            </a:prstGeom>
            <a:noFill/>
          </p:spPr>
          <p:txBody>
            <a:bodyPr wrap="none" rtlCol="0">
              <a:spAutoFit/>
            </a:bodyPr>
            <a:lstStyle/>
            <a:p>
              <a:pPr algn="ctr" eaLnBrk="0" fontAlgn="base" hangingPunct="0">
                <a:spcBef>
                  <a:spcPct val="0"/>
                </a:spcBef>
                <a:spcAft>
                  <a:spcPct val="0"/>
                </a:spcAft>
              </a:pPr>
              <a:r>
                <a:rPr lang="en-US" sz="2400" b="1" i="1" dirty="0">
                  <a:solidFill>
                    <a:srgbClr val="00FA00"/>
                  </a:solidFill>
                  <a:ea typeface="ＭＳ Ｐゴシック" charset="0"/>
                </a:rPr>
                <a:t>Marking Consistency Metrics - An Update</a:t>
              </a:r>
            </a:p>
          </p:txBody>
        </p:sp>
        <p:pic>
          <p:nvPicPr>
            <p:cNvPr id="44" name="Picture 43">
              <a:extLst>
                <a:ext uri="{FF2B5EF4-FFF2-40B4-BE49-F238E27FC236}">
                  <a16:creationId xmlns:a16="http://schemas.microsoft.com/office/drawing/2014/main" id="{01F504AA-24C3-E94A-93DF-72C9DC815E7B}"/>
                </a:ext>
              </a:extLst>
            </p:cNvPr>
            <p:cNvPicPr>
              <a:picLocks noChangeAspect="1"/>
            </p:cNvPicPr>
            <p:nvPr/>
          </p:nvPicPr>
          <p:blipFill>
            <a:blip r:embed="rId3"/>
            <a:stretch>
              <a:fillRect/>
            </a:stretch>
          </p:blipFill>
          <p:spPr>
            <a:xfrm>
              <a:off x="444499" y="6177395"/>
              <a:ext cx="9032009" cy="662675"/>
            </a:xfrm>
            <a:prstGeom prst="rect">
              <a:avLst/>
            </a:prstGeom>
          </p:spPr>
        </p:pic>
        <p:sp>
          <p:nvSpPr>
            <p:cNvPr id="45" name="TextBox 44">
              <a:extLst>
                <a:ext uri="{FF2B5EF4-FFF2-40B4-BE49-F238E27FC236}">
                  <a16:creationId xmlns:a16="http://schemas.microsoft.com/office/drawing/2014/main" id="{041A7603-1FB7-814E-BA47-A1EF15042964}"/>
                </a:ext>
              </a:extLst>
            </p:cNvPr>
            <p:cNvSpPr txBox="1"/>
            <p:nvPr/>
          </p:nvSpPr>
          <p:spPr>
            <a:xfrm>
              <a:off x="8384970" y="6507183"/>
              <a:ext cx="1351312" cy="276999"/>
            </a:xfrm>
            <a:prstGeom prst="rect">
              <a:avLst/>
            </a:prstGeom>
            <a:solidFill>
              <a:srgbClr val="00B0F0"/>
            </a:solidFill>
          </p:spPr>
          <p:txBody>
            <a:bodyPr wrap="square" rtlCol="0">
              <a:spAutoFit/>
            </a:bodyPr>
            <a:lstStyle/>
            <a:p>
              <a:pPr algn="ctr" eaLnBrk="0" fontAlgn="base" hangingPunct="0">
                <a:spcBef>
                  <a:spcPct val="0"/>
                </a:spcBef>
                <a:spcAft>
                  <a:spcPct val="0"/>
                </a:spcAft>
              </a:pPr>
              <a:r>
                <a:rPr lang="en-US" sz="1200" dirty="0">
                  <a:solidFill>
                    <a:srgbClr val="000000"/>
                  </a:solidFill>
                  <a:ea typeface="ＭＳ Ｐゴシック" charset="0"/>
                </a:rPr>
                <a:t>November 2016</a:t>
              </a:r>
            </a:p>
          </p:txBody>
        </p:sp>
      </p:grpSp>
    </p:spTree>
    <p:extLst>
      <p:ext uri="{BB962C8B-B14F-4D97-AF65-F5344CB8AC3E}">
        <p14:creationId xmlns:p14="http://schemas.microsoft.com/office/powerpoint/2010/main" val="148154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0C1C63-B07B-D549-BD15-88A663B5848B}"/>
              </a:ext>
            </a:extLst>
          </p:cNvPr>
          <p:cNvPicPr>
            <a:picLocks noChangeAspect="1"/>
          </p:cNvPicPr>
          <p:nvPr/>
        </p:nvPicPr>
        <p:blipFill>
          <a:blip r:embed="rId2"/>
          <a:stretch>
            <a:fillRect/>
          </a:stretch>
        </p:blipFill>
        <p:spPr>
          <a:xfrm>
            <a:off x="1304399" y="841663"/>
            <a:ext cx="7154327" cy="5434445"/>
          </a:xfrm>
          <a:prstGeom prst="rect">
            <a:avLst/>
          </a:prstGeom>
        </p:spPr>
      </p:pic>
      <p:sp>
        <p:nvSpPr>
          <p:cNvPr id="4" name="TextBox 3">
            <a:extLst>
              <a:ext uri="{FF2B5EF4-FFF2-40B4-BE49-F238E27FC236}">
                <a16:creationId xmlns:a16="http://schemas.microsoft.com/office/drawing/2014/main" id="{87DB1DFA-4E6B-4340-9924-C965AEF3A6C4}"/>
              </a:ext>
            </a:extLst>
          </p:cNvPr>
          <p:cNvSpPr txBox="1"/>
          <p:nvPr/>
        </p:nvSpPr>
        <p:spPr>
          <a:xfrm>
            <a:off x="2084803" y="147141"/>
            <a:ext cx="5593520"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dirty="0">
                <a:solidFill>
                  <a:srgbClr val="00FA00"/>
                </a:solidFill>
                <a:latin typeface="Trebuchet MS" panose="020B0703020202090204" pitchFamily="34" charset="0"/>
                <a:ea typeface="ＭＳ Ｐゴシック" charset="0"/>
              </a:rPr>
              <a:t>2022 GCSE English</a:t>
            </a:r>
            <a:endParaRPr kumimoji="0" lang="en-US" sz="3600" b="1" i="0" u="none" strike="noStrike" kern="1200" cap="none" spc="0" normalizeH="0" baseline="0" noProof="0" dirty="0">
              <a:ln>
                <a:noFill/>
              </a:ln>
              <a:solidFill>
                <a:srgbClr val="00FA00"/>
              </a:solidFill>
              <a:effectLst/>
              <a:uLnTx/>
              <a:uFillTx/>
              <a:latin typeface="Trebuchet MS" panose="020B0703020202090204" pitchFamily="34" charset="0"/>
              <a:ea typeface="ＭＳ Ｐゴシック" charset="0"/>
            </a:endParaRPr>
          </a:p>
        </p:txBody>
      </p:sp>
      <p:sp>
        <p:nvSpPr>
          <p:cNvPr id="5" name="TextBox 4">
            <a:extLst>
              <a:ext uri="{FF2B5EF4-FFF2-40B4-BE49-F238E27FC236}">
                <a16:creationId xmlns:a16="http://schemas.microsoft.com/office/drawing/2014/main" id="{86591AE9-5989-F94E-B9EE-4F6C65BF349C}"/>
              </a:ext>
            </a:extLst>
          </p:cNvPr>
          <p:cNvSpPr txBox="1"/>
          <p:nvPr/>
        </p:nvSpPr>
        <p:spPr>
          <a:xfrm>
            <a:off x="7188430" y="2936473"/>
            <a:ext cx="1145314" cy="276999"/>
          </a:xfrm>
          <a:prstGeom prst="rect">
            <a:avLst/>
          </a:prstGeom>
          <a:noFill/>
        </p:spPr>
        <p:txBody>
          <a:bodyPr wrap="none" rtlCol="0">
            <a:spAutoFit/>
          </a:bodyPr>
          <a:lstStyle/>
          <a:p>
            <a:r>
              <a:rPr lang="en-US" sz="1200" b="1" dirty="0">
                <a:solidFill>
                  <a:srgbClr val="FF0000"/>
                </a:solidFill>
              </a:rPr>
              <a:t>Average, 61%</a:t>
            </a:r>
          </a:p>
        </p:txBody>
      </p:sp>
      <p:sp>
        <p:nvSpPr>
          <p:cNvPr id="6" name="TextBox 5">
            <a:extLst>
              <a:ext uri="{FF2B5EF4-FFF2-40B4-BE49-F238E27FC236}">
                <a16:creationId xmlns:a16="http://schemas.microsoft.com/office/drawing/2014/main" id="{C42EBA73-7EAC-534B-894F-4DA50EBD99DA}"/>
              </a:ext>
            </a:extLst>
          </p:cNvPr>
          <p:cNvSpPr txBox="1"/>
          <p:nvPr/>
        </p:nvSpPr>
        <p:spPr>
          <a:xfrm>
            <a:off x="3773238" y="6353384"/>
            <a:ext cx="2228495" cy="338554"/>
          </a:xfrm>
          <a:prstGeom prst="rect">
            <a:avLst/>
          </a:prstGeom>
          <a:noFill/>
        </p:spPr>
        <p:txBody>
          <a:bodyPr wrap="none" rtlCol="0">
            <a:spAutoFit/>
          </a:bodyPr>
          <a:lstStyle/>
          <a:p>
            <a:pPr eaLnBrk="0" fontAlgn="base" hangingPunct="0">
              <a:spcBef>
                <a:spcPct val="0"/>
              </a:spcBef>
              <a:spcAft>
                <a:spcPct val="0"/>
              </a:spcAft>
            </a:pPr>
            <a:r>
              <a:rPr lang="en-US" sz="1600" dirty="0">
                <a:solidFill>
                  <a:srgbClr val="FFFF00"/>
                </a:solidFill>
                <a:ea typeface="ＭＳ Ｐゴシック" charset="0"/>
              </a:rPr>
              <a:t>Source: my simulation</a:t>
            </a:r>
          </a:p>
        </p:txBody>
      </p:sp>
      <p:sp>
        <p:nvSpPr>
          <p:cNvPr id="7" name="TextBox 6">
            <a:extLst>
              <a:ext uri="{FF2B5EF4-FFF2-40B4-BE49-F238E27FC236}">
                <a16:creationId xmlns:a16="http://schemas.microsoft.com/office/drawing/2014/main" id="{2FE71A6F-57F2-6B47-9C7B-103769DF0690}"/>
              </a:ext>
            </a:extLst>
          </p:cNvPr>
          <p:cNvSpPr txBox="1"/>
          <p:nvPr/>
        </p:nvSpPr>
        <p:spPr>
          <a:xfrm>
            <a:off x="7419109" y="5245675"/>
            <a:ext cx="306494" cy="369332"/>
          </a:xfrm>
          <a:prstGeom prst="rect">
            <a:avLst/>
          </a:prstGeom>
          <a:noFill/>
        </p:spPr>
        <p:txBody>
          <a:bodyPr wrap="none" rtlCol="0">
            <a:spAutoFit/>
          </a:bodyPr>
          <a:lstStyle/>
          <a:p>
            <a:r>
              <a:rPr lang="en-US" dirty="0">
                <a:solidFill>
                  <a:schemeClr val="bg1">
                    <a:lumMod val="95000"/>
                    <a:lumOff val="5000"/>
                  </a:schemeClr>
                </a:solidFill>
              </a:rPr>
              <a:t>9</a:t>
            </a:r>
          </a:p>
        </p:txBody>
      </p:sp>
      <p:sp>
        <p:nvSpPr>
          <p:cNvPr id="8" name="TextBox 7">
            <a:extLst>
              <a:ext uri="{FF2B5EF4-FFF2-40B4-BE49-F238E27FC236}">
                <a16:creationId xmlns:a16="http://schemas.microsoft.com/office/drawing/2014/main" id="{4EB00A41-D6AF-FB45-8D63-433746DE0FE7}"/>
              </a:ext>
            </a:extLst>
          </p:cNvPr>
          <p:cNvSpPr txBox="1"/>
          <p:nvPr/>
        </p:nvSpPr>
        <p:spPr>
          <a:xfrm>
            <a:off x="6501246" y="5245675"/>
            <a:ext cx="306494" cy="369332"/>
          </a:xfrm>
          <a:prstGeom prst="rect">
            <a:avLst/>
          </a:prstGeom>
          <a:noFill/>
        </p:spPr>
        <p:txBody>
          <a:bodyPr wrap="none" rtlCol="0">
            <a:spAutoFit/>
          </a:bodyPr>
          <a:lstStyle/>
          <a:p>
            <a:r>
              <a:rPr lang="en-US" dirty="0">
                <a:solidFill>
                  <a:schemeClr val="bg1">
                    <a:lumMod val="95000"/>
                    <a:lumOff val="5000"/>
                  </a:schemeClr>
                </a:solidFill>
              </a:rPr>
              <a:t>8</a:t>
            </a:r>
          </a:p>
        </p:txBody>
      </p:sp>
      <p:sp>
        <p:nvSpPr>
          <p:cNvPr id="9" name="TextBox 8">
            <a:extLst>
              <a:ext uri="{FF2B5EF4-FFF2-40B4-BE49-F238E27FC236}">
                <a16:creationId xmlns:a16="http://schemas.microsoft.com/office/drawing/2014/main" id="{511710FA-71D6-0E40-BB4D-A0022A61B40F}"/>
              </a:ext>
            </a:extLst>
          </p:cNvPr>
          <p:cNvSpPr txBox="1"/>
          <p:nvPr/>
        </p:nvSpPr>
        <p:spPr>
          <a:xfrm>
            <a:off x="6075218" y="5245675"/>
            <a:ext cx="306494" cy="369332"/>
          </a:xfrm>
          <a:prstGeom prst="rect">
            <a:avLst/>
          </a:prstGeom>
          <a:noFill/>
        </p:spPr>
        <p:txBody>
          <a:bodyPr wrap="none" rtlCol="0">
            <a:spAutoFit/>
          </a:bodyPr>
          <a:lstStyle/>
          <a:p>
            <a:r>
              <a:rPr lang="en-US" dirty="0">
                <a:solidFill>
                  <a:schemeClr val="bg1">
                    <a:lumMod val="95000"/>
                    <a:lumOff val="5000"/>
                  </a:schemeClr>
                </a:solidFill>
              </a:rPr>
              <a:t>7</a:t>
            </a:r>
          </a:p>
        </p:txBody>
      </p:sp>
      <p:sp>
        <p:nvSpPr>
          <p:cNvPr id="10" name="TextBox 9">
            <a:extLst>
              <a:ext uri="{FF2B5EF4-FFF2-40B4-BE49-F238E27FC236}">
                <a16:creationId xmlns:a16="http://schemas.microsoft.com/office/drawing/2014/main" id="{32728AC1-6A62-9B4D-8B60-CF537F70006C}"/>
              </a:ext>
            </a:extLst>
          </p:cNvPr>
          <p:cNvSpPr txBox="1"/>
          <p:nvPr/>
        </p:nvSpPr>
        <p:spPr>
          <a:xfrm>
            <a:off x="5656116" y="5245675"/>
            <a:ext cx="306494" cy="369332"/>
          </a:xfrm>
          <a:prstGeom prst="rect">
            <a:avLst/>
          </a:prstGeom>
          <a:noFill/>
        </p:spPr>
        <p:txBody>
          <a:bodyPr wrap="none" rtlCol="0">
            <a:spAutoFit/>
          </a:bodyPr>
          <a:lstStyle/>
          <a:p>
            <a:r>
              <a:rPr lang="en-US" dirty="0">
                <a:solidFill>
                  <a:schemeClr val="bg1">
                    <a:lumMod val="95000"/>
                    <a:lumOff val="5000"/>
                  </a:schemeClr>
                </a:solidFill>
              </a:rPr>
              <a:t>6</a:t>
            </a:r>
          </a:p>
        </p:txBody>
      </p:sp>
      <p:sp>
        <p:nvSpPr>
          <p:cNvPr id="11" name="TextBox 10">
            <a:extLst>
              <a:ext uri="{FF2B5EF4-FFF2-40B4-BE49-F238E27FC236}">
                <a16:creationId xmlns:a16="http://schemas.microsoft.com/office/drawing/2014/main" id="{21CEFB8C-B4FB-A54D-91B8-E532C1B52149}"/>
              </a:ext>
            </a:extLst>
          </p:cNvPr>
          <p:cNvSpPr txBox="1"/>
          <p:nvPr/>
        </p:nvSpPr>
        <p:spPr>
          <a:xfrm>
            <a:off x="5230088" y="5245675"/>
            <a:ext cx="306494" cy="369332"/>
          </a:xfrm>
          <a:prstGeom prst="rect">
            <a:avLst/>
          </a:prstGeom>
          <a:noFill/>
        </p:spPr>
        <p:txBody>
          <a:bodyPr wrap="none" rtlCol="0">
            <a:spAutoFit/>
          </a:bodyPr>
          <a:lstStyle/>
          <a:p>
            <a:r>
              <a:rPr lang="en-US" dirty="0">
                <a:solidFill>
                  <a:schemeClr val="bg1">
                    <a:lumMod val="95000"/>
                    <a:lumOff val="5000"/>
                  </a:schemeClr>
                </a:solidFill>
              </a:rPr>
              <a:t>5</a:t>
            </a:r>
          </a:p>
        </p:txBody>
      </p:sp>
      <p:sp>
        <p:nvSpPr>
          <p:cNvPr id="12" name="TextBox 11">
            <a:extLst>
              <a:ext uri="{FF2B5EF4-FFF2-40B4-BE49-F238E27FC236}">
                <a16:creationId xmlns:a16="http://schemas.microsoft.com/office/drawing/2014/main" id="{DBDBD5A4-DA6D-8B4A-AADC-9DC963A0A943}"/>
              </a:ext>
            </a:extLst>
          </p:cNvPr>
          <p:cNvSpPr txBox="1"/>
          <p:nvPr/>
        </p:nvSpPr>
        <p:spPr>
          <a:xfrm>
            <a:off x="4811444" y="5245675"/>
            <a:ext cx="306494" cy="369332"/>
          </a:xfrm>
          <a:prstGeom prst="rect">
            <a:avLst/>
          </a:prstGeom>
          <a:noFill/>
        </p:spPr>
        <p:txBody>
          <a:bodyPr wrap="none" rtlCol="0">
            <a:spAutoFit/>
          </a:bodyPr>
          <a:lstStyle/>
          <a:p>
            <a:r>
              <a:rPr lang="en-US" dirty="0">
                <a:solidFill>
                  <a:schemeClr val="bg1">
                    <a:lumMod val="95000"/>
                    <a:lumOff val="5000"/>
                  </a:schemeClr>
                </a:solidFill>
              </a:rPr>
              <a:t>4</a:t>
            </a:r>
          </a:p>
        </p:txBody>
      </p:sp>
      <p:sp>
        <p:nvSpPr>
          <p:cNvPr id="13" name="TextBox 12">
            <a:extLst>
              <a:ext uri="{FF2B5EF4-FFF2-40B4-BE49-F238E27FC236}">
                <a16:creationId xmlns:a16="http://schemas.microsoft.com/office/drawing/2014/main" id="{C089F682-7471-EF4C-AA80-D43BCD5CFF5C}"/>
              </a:ext>
            </a:extLst>
          </p:cNvPr>
          <p:cNvSpPr txBox="1"/>
          <p:nvPr/>
        </p:nvSpPr>
        <p:spPr>
          <a:xfrm>
            <a:off x="4333461" y="5245675"/>
            <a:ext cx="306494" cy="369332"/>
          </a:xfrm>
          <a:prstGeom prst="rect">
            <a:avLst/>
          </a:prstGeom>
          <a:noFill/>
        </p:spPr>
        <p:txBody>
          <a:bodyPr wrap="none" rtlCol="0">
            <a:spAutoFit/>
          </a:bodyPr>
          <a:lstStyle/>
          <a:p>
            <a:r>
              <a:rPr lang="en-US" dirty="0">
                <a:solidFill>
                  <a:schemeClr val="bg1">
                    <a:lumMod val="95000"/>
                    <a:lumOff val="5000"/>
                  </a:schemeClr>
                </a:solidFill>
              </a:rPr>
              <a:t>3</a:t>
            </a:r>
          </a:p>
        </p:txBody>
      </p:sp>
      <p:sp>
        <p:nvSpPr>
          <p:cNvPr id="14" name="TextBox 13">
            <a:extLst>
              <a:ext uri="{FF2B5EF4-FFF2-40B4-BE49-F238E27FC236}">
                <a16:creationId xmlns:a16="http://schemas.microsoft.com/office/drawing/2014/main" id="{E4AE86C6-47CB-DE47-87AC-B250BA316AED}"/>
              </a:ext>
            </a:extLst>
          </p:cNvPr>
          <p:cNvSpPr txBox="1"/>
          <p:nvPr/>
        </p:nvSpPr>
        <p:spPr>
          <a:xfrm>
            <a:off x="3858492" y="5245675"/>
            <a:ext cx="306494" cy="369332"/>
          </a:xfrm>
          <a:prstGeom prst="rect">
            <a:avLst/>
          </a:prstGeom>
          <a:noFill/>
        </p:spPr>
        <p:txBody>
          <a:bodyPr wrap="none" rtlCol="0">
            <a:spAutoFit/>
          </a:bodyPr>
          <a:lstStyle/>
          <a:p>
            <a:r>
              <a:rPr lang="en-US" dirty="0">
                <a:solidFill>
                  <a:schemeClr val="bg1">
                    <a:lumMod val="95000"/>
                    <a:lumOff val="5000"/>
                  </a:schemeClr>
                </a:solidFill>
              </a:rPr>
              <a:t>2</a:t>
            </a:r>
          </a:p>
        </p:txBody>
      </p:sp>
      <p:sp>
        <p:nvSpPr>
          <p:cNvPr id="15" name="TextBox 14">
            <a:extLst>
              <a:ext uri="{FF2B5EF4-FFF2-40B4-BE49-F238E27FC236}">
                <a16:creationId xmlns:a16="http://schemas.microsoft.com/office/drawing/2014/main" id="{8FE0A515-1C08-424F-A78A-F065AAD57F32}"/>
              </a:ext>
            </a:extLst>
          </p:cNvPr>
          <p:cNvSpPr txBox="1"/>
          <p:nvPr/>
        </p:nvSpPr>
        <p:spPr>
          <a:xfrm>
            <a:off x="3297381" y="5245675"/>
            <a:ext cx="306494" cy="369332"/>
          </a:xfrm>
          <a:prstGeom prst="rect">
            <a:avLst/>
          </a:prstGeom>
          <a:noFill/>
        </p:spPr>
        <p:txBody>
          <a:bodyPr wrap="none" rtlCol="0">
            <a:spAutoFit/>
          </a:bodyPr>
          <a:lstStyle/>
          <a:p>
            <a:r>
              <a:rPr lang="en-US" dirty="0">
                <a:solidFill>
                  <a:schemeClr val="bg1">
                    <a:lumMod val="95000"/>
                    <a:lumOff val="5000"/>
                  </a:schemeClr>
                </a:solidFill>
              </a:rPr>
              <a:t>1</a:t>
            </a:r>
          </a:p>
        </p:txBody>
      </p:sp>
      <p:sp>
        <p:nvSpPr>
          <p:cNvPr id="16" name="TextBox 15">
            <a:extLst>
              <a:ext uri="{FF2B5EF4-FFF2-40B4-BE49-F238E27FC236}">
                <a16:creationId xmlns:a16="http://schemas.microsoft.com/office/drawing/2014/main" id="{0C217852-CC1F-0646-91AE-EFE7E1068845}"/>
              </a:ext>
            </a:extLst>
          </p:cNvPr>
          <p:cNvSpPr txBox="1"/>
          <p:nvPr/>
        </p:nvSpPr>
        <p:spPr>
          <a:xfrm>
            <a:off x="2431472" y="5245675"/>
            <a:ext cx="333746" cy="369332"/>
          </a:xfrm>
          <a:prstGeom prst="rect">
            <a:avLst/>
          </a:prstGeom>
          <a:noFill/>
        </p:spPr>
        <p:txBody>
          <a:bodyPr wrap="none" rtlCol="0">
            <a:spAutoFit/>
          </a:bodyPr>
          <a:lstStyle/>
          <a:p>
            <a:r>
              <a:rPr lang="en-US" dirty="0">
                <a:solidFill>
                  <a:schemeClr val="bg1">
                    <a:lumMod val="95000"/>
                    <a:lumOff val="5000"/>
                  </a:schemeClr>
                </a:solidFill>
              </a:rPr>
              <a:t>U</a:t>
            </a:r>
          </a:p>
        </p:txBody>
      </p:sp>
      <p:pic>
        <p:nvPicPr>
          <p:cNvPr id="18" name="Picture 17">
            <a:extLst>
              <a:ext uri="{FF2B5EF4-FFF2-40B4-BE49-F238E27FC236}">
                <a16:creationId xmlns:a16="http://schemas.microsoft.com/office/drawing/2014/main" id="{CB853CCB-6D5E-3E41-B022-12831722D438}"/>
              </a:ext>
            </a:extLst>
          </p:cNvPr>
          <p:cNvPicPr>
            <a:picLocks noChangeAspect="1"/>
          </p:cNvPicPr>
          <p:nvPr/>
        </p:nvPicPr>
        <p:blipFill>
          <a:blip r:embed="rId3"/>
          <a:stretch>
            <a:fillRect/>
          </a:stretch>
        </p:blipFill>
        <p:spPr>
          <a:xfrm>
            <a:off x="1339850" y="2151499"/>
            <a:ext cx="368300" cy="3365500"/>
          </a:xfrm>
          <a:prstGeom prst="rect">
            <a:avLst/>
          </a:prstGeom>
        </p:spPr>
      </p:pic>
    </p:spTree>
    <p:extLst>
      <p:ext uri="{BB962C8B-B14F-4D97-AF65-F5344CB8AC3E}">
        <p14:creationId xmlns:p14="http://schemas.microsoft.com/office/powerpoint/2010/main" val="2932413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2B21A8-3052-C648-91F6-C08E0E6D7CC6}"/>
              </a:ext>
            </a:extLst>
          </p:cNvPr>
          <p:cNvSpPr txBox="1"/>
          <p:nvPr/>
        </p:nvSpPr>
        <p:spPr>
          <a:xfrm>
            <a:off x="7302500" y="130629"/>
            <a:ext cx="2487385" cy="461665"/>
          </a:xfrm>
          <a:prstGeom prst="rect">
            <a:avLst/>
          </a:prstGeom>
          <a:solidFill>
            <a:srgbClr val="00B0F0"/>
          </a:solidFill>
        </p:spPr>
        <p:txBody>
          <a:bodyPr wrap="square" rtlCol="0">
            <a:spAutoFit/>
          </a:bodyPr>
          <a:lstStyle/>
          <a:p>
            <a:pPr algn="ctr" eaLnBrk="0" fontAlgn="base" hangingPunct="0">
              <a:spcBef>
                <a:spcPct val="0"/>
              </a:spcBef>
              <a:spcAft>
                <a:spcPct val="0"/>
              </a:spcAft>
            </a:pPr>
            <a:r>
              <a:rPr lang="en-US" sz="2400" dirty="0">
                <a:solidFill>
                  <a:srgbClr val="000000"/>
                </a:solidFill>
                <a:ea typeface="ＭＳ Ｐゴシック" charset="0"/>
              </a:rPr>
              <a:t>October 2022</a:t>
            </a:r>
          </a:p>
        </p:txBody>
      </p:sp>
      <p:sp>
        <p:nvSpPr>
          <p:cNvPr id="5" name="TextBox 4">
            <a:extLst>
              <a:ext uri="{FF2B5EF4-FFF2-40B4-BE49-F238E27FC236}">
                <a16:creationId xmlns:a16="http://schemas.microsoft.com/office/drawing/2014/main" id="{813AB016-48A9-D74D-8D22-A8947EBA9B31}"/>
              </a:ext>
            </a:extLst>
          </p:cNvPr>
          <p:cNvSpPr txBox="1"/>
          <p:nvPr/>
        </p:nvSpPr>
        <p:spPr>
          <a:xfrm>
            <a:off x="3171903" y="5543692"/>
            <a:ext cx="3562194" cy="276999"/>
          </a:xfrm>
          <a:prstGeom prst="rect">
            <a:avLst/>
          </a:prstGeom>
          <a:noFill/>
        </p:spPr>
        <p:txBody>
          <a:bodyPr wrap="none" rtlCol="0">
            <a:spAutoFit/>
          </a:bodyPr>
          <a:lstStyle/>
          <a:p>
            <a:pPr algn="ctr" eaLnBrk="1" fontAlgn="auto" hangingPunct="1">
              <a:spcBef>
                <a:spcPts val="0"/>
              </a:spcBef>
              <a:spcAft>
                <a:spcPts val="0"/>
              </a:spcAft>
            </a:pPr>
            <a:r>
              <a:rPr lang="en-US" sz="1200" dirty="0">
                <a:solidFill>
                  <a:srgbClr val="FFFF00"/>
                </a:solidFill>
                <a:latin typeface="Trebuchet MS" panose="020B0603020202020204"/>
              </a:rPr>
              <a:t>Education Select Committee, 12</a:t>
            </a:r>
            <a:r>
              <a:rPr lang="en-US" sz="1200" baseline="30000" dirty="0">
                <a:solidFill>
                  <a:srgbClr val="FFFF00"/>
                </a:solidFill>
                <a:latin typeface="Trebuchet MS" panose="020B0603020202020204"/>
              </a:rPr>
              <a:t>th</a:t>
            </a:r>
            <a:r>
              <a:rPr lang="en-US" sz="1200" dirty="0">
                <a:solidFill>
                  <a:srgbClr val="FFFF00"/>
                </a:solidFill>
                <a:latin typeface="Trebuchet MS" panose="020B0603020202020204"/>
              </a:rPr>
              <a:t> October 2022</a:t>
            </a:r>
            <a:endParaRPr lang="en-US" sz="1200" dirty="0">
              <a:solidFill>
                <a:srgbClr val="FFFF00"/>
              </a:solidFill>
              <a:latin typeface="Trebuchet MS" panose="020B0603020202020204"/>
              <a:ea typeface="+mn-ea"/>
              <a:cs typeface="+mn-cs"/>
            </a:endParaRPr>
          </a:p>
        </p:txBody>
      </p:sp>
      <p:pic>
        <p:nvPicPr>
          <p:cNvPr id="6" name="Picture 5" descr="A person in a suit sitting at a table&#10;&#10;Description automatically generated with medium confidence">
            <a:extLst>
              <a:ext uri="{FF2B5EF4-FFF2-40B4-BE49-F238E27FC236}">
                <a16:creationId xmlns:a16="http://schemas.microsoft.com/office/drawing/2014/main" id="{9E8DB662-A84E-78B3-65D8-856A63236A8D}"/>
              </a:ext>
            </a:extLst>
          </p:cNvPr>
          <p:cNvPicPr>
            <a:picLocks noChangeAspect="1"/>
          </p:cNvPicPr>
          <p:nvPr/>
        </p:nvPicPr>
        <p:blipFill>
          <a:blip r:embed="rId2"/>
          <a:stretch>
            <a:fillRect/>
          </a:stretch>
        </p:blipFill>
        <p:spPr>
          <a:xfrm>
            <a:off x="1629568" y="1292225"/>
            <a:ext cx="6646863" cy="4013200"/>
          </a:xfrm>
          <a:prstGeom prst="rect">
            <a:avLst/>
          </a:prstGeom>
        </p:spPr>
      </p:pic>
      <p:sp>
        <p:nvSpPr>
          <p:cNvPr id="7" name="Rectangle 6">
            <a:extLst>
              <a:ext uri="{FF2B5EF4-FFF2-40B4-BE49-F238E27FC236}">
                <a16:creationId xmlns:a16="http://schemas.microsoft.com/office/drawing/2014/main" id="{1270A0F3-4F31-8C21-F0E6-E00ACB2650F1}"/>
              </a:ext>
            </a:extLst>
          </p:cNvPr>
          <p:cNvSpPr/>
          <p:nvPr/>
        </p:nvSpPr>
        <p:spPr bwMode="auto">
          <a:xfrm>
            <a:off x="2390775" y="4536973"/>
            <a:ext cx="5327548" cy="523875"/>
          </a:xfrm>
          <a:prstGeom prst="rect">
            <a:avLst/>
          </a:prstGeom>
          <a:solidFill>
            <a:schemeClr val="bg1">
              <a:lumMod val="95000"/>
              <a:lumOff val="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effectLst/>
                <a:latin typeface="Arial" charset="0"/>
                <a:ea typeface="ＭＳ Ｐゴシック" charset="0"/>
                <a:cs typeface="ＭＳ Ｐゴシック" charset="0"/>
              </a:rPr>
              <a:t>Please view video on the Bristol Conversations website</a:t>
            </a:r>
            <a:endParaRPr kumimoji="0" lang="en-GB" sz="1600" b="0" i="0" u="none" strike="noStrike" cap="none" normalizeH="0" baseline="0" dirty="0">
              <a:ln>
                <a:noFill/>
              </a:ln>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917867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7000B9-5D58-A44A-A9ED-72B6DDE11BC9}"/>
              </a:ext>
            </a:extLst>
          </p:cNvPr>
          <p:cNvPicPr>
            <a:picLocks noChangeAspect="1"/>
          </p:cNvPicPr>
          <p:nvPr/>
        </p:nvPicPr>
        <p:blipFill>
          <a:blip r:embed="rId3"/>
          <a:stretch>
            <a:fillRect/>
          </a:stretch>
        </p:blipFill>
        <p:spPr>
          <a:xfrm>
            <a:off x="221053" y="3520065"/>
            <a:ext cx="9270493" cy="1879600"/>
          </a:xfrm>
          <a:prstGeom prst="rect">
            <a:avLst/>
          </a:prstGeom>
        </p:spPr>
      </p:pic>
      <p:grpSp>
        <p:nvGrpSpPr>
          <p:cNvPr id="10" name="Group 9">
            <a:extLst>
              <a:ext uri="{FF2B5EF4-FFF2-40B4-BE49-F238E27FC236}">
                <a16:creationId xmlns:a16="http://schemas.microsoft.com/office/drawing/2014/main" id="{037F2A76-925B-544F-AD41-3F17A713999C}"/>
              </a:ext>
            </a:extLst>
          </p:cNvPr>
          <p:cNvGrpSpPr/>
          <p:nvPr/>
        </p:nvGrpSpPr>
        <p:grpSpPr>
          <a:xfrm>
            <a:off x="217715" y="1822655"/>
            <a:ext cx="9263743" cy="1347099"/>
            <a:chOff x="217715" y="1822655"/>
            <a:chExt cx="9263743" cy="1347099"/>
          </a:xfrm>
        </p:grpSpPr>
        <p:pic>
          <p:nvPicPr>
            <p:cNvPr id="3" name="Picture 2">
              <a:extLst>
                <a:ext uri="{FF2B5EF4-FFF2-40B4-BE49-F238E27FC236}">
                  <a16:creationId xmlns:a16="http://schemas.microsoft.com/office/drawing/2014/main" id="{E26BDB3D-21B4-A446-8948-720E4BB775F3}"/>
                </a:ext>
              </a:extLst>
            </p:cNvPr>
            <p:cNvPicPr>
              <a:picLocks noChangeAspect="1"/>
            </p:cNvPicPr>
            <p:nvPr/>
          </p:nvPicPr>
          <p:blipFill>
            <a:blip r:embed="rId4"/>
            <a:stretch>
              <a:fillRect/>
            </a:stretch>
          </p:blipFill>
          <p:spPr>
            <a:xfrm>
              <a:off x="219583" y="1822655"/>
              <a:ext cx="3009900" cy="355600"/>
            </a:xfrm>
            <a:prstGeom prst="rect">
              <a:avLst/>
            </a:prstGeom>
          </p:spPr>
        </p:pic>
        <p:pic>
          <p:nvPicPr>
            <p:cNvPr id="9" name="Picture 8">
              <a:extLst>
                <a:ext uri="{FF2B5EF4-FFF2-40B4-BE49-F238E27FC236}">
                  <a16:creationId xmlns:a16="http://schemas.microsoft.com/office/drawing/2014/main" id="{FA3BFD15-EF5F-504F-A314-E48B83A0790C}"/>
                </a:ext>
              </a:extLst>
            </p:cNvPr>
            <p:cNvPicPr>
              <a:picLocks noChangeAspect="1"/>
            </p:cNvPicPr>
            <p:nvPr/>
          </p:nvPicPr>
          <p:blipFill>
            <a:blip r:embed="rId5"/>
            <a:stretch>
              <a:fillRect/>
            </a:stretch>
          </p:blipFill>
          <p:spPr>
            <a:xfrm>
              <a:off x="217715" y="2186017"/>
              <a:ext cx="9263743" cy="983737"/>
            </a:xfrm>
            <a:prstGeom prst="rect">
              <a:avLst/>
            </a:prstGeom>
          </p:spPr>
        </p:pic>
      </p:grpSp>
      <p:sp>
        <p:nvSpPr>
          <p:cNvPr id="7" name="TextBox 6">
            <a:extLst>
              <a:ext uri="{FF2B5EF4-FFF2-40B4-BE49-F238E27FC236}">
                <a16:creationId xmlns:a16="http://schemas.microsoft.com/office/drawing/2014/main" id="{52E14F44-EC71-BD4C-93D7-4D2E319BB566}"/>
              </a:ext>
            </a:extLst>
          </p:cNvPr>
          <p:cNvSpPr txBox="1"/>
          <p:nvPr/>
        </p:nvSpPr>
        <p:spPr>
          <a:xfrm>
            <a:off x="7302500" y="130629"/>
            <a:ext cx="2487385" cy="461665"/>
          </a:xfrm>
          <a:prstGeom prst="rect">
            <a:avLst/>
          </a:prstGeom>
          <a:solidFill>
            <a:srgbClr val="00B0F0"/>
          </a:solidFill>
        </p:spPr>
        <p:txBody>
          <a:bodyPr wrap="square" rtlCol="0">
            <a:spAutoFit/>
          </a:bodyPr>
          <a:lstStyle/>
          <a:p>
            <a:pPr algn="ctr" eaLnBrk="0" fontAlgn="base" hangingPunct="0">
              <a:spcBef>
                <a:spcPct val="0"/>
              </a:spcBef>
              <a:spcAft>
                <a:spcPct val="0"/>
              </a:spcAft>
            </a:pPr>
            <a:r>
              <a:rPr lang="en-US" sz="2400" dirty="0">
                <a:solidFill>
                  <a:srgbClr val="000000"/>
                </a:solidFill>
                <a:ea typeface="ＭＳ Ｐゴシック" charset="0"/>
              </a:rPr>
              <a:t>August 2022</a:t>
            </a:r>
          </a:p>
        </p:txBody>
      </p:sp>
    </p:spTree>
    <p:extLst>
      <p:ext uri="{BB962C8B-B14F-4D97-AF65-F5344CB8AC3E}">
        <p14:creationId xmlns:p14="http://schemas.microsoft.com/office/powerpoint/2010/main" val="181480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ECD6E7-6773-6849-8D3D-086682AE2B88}"/>
              </a:ext>
            </a:extLst>
          </p:cNvPr>
          <p:cNvPicPr>
            <a:picLocks noChangeAspect="1"/>
          </p:cNvPicPr>
          <p:nvPr/>
        </p:nvPicPr>
        <p:blipFill>
          <a:blip r:embed="rId3"/>
          <a:stretch>
            <a:fillRect/>
          </a:stretch>
        </p:blipFill>
        <p:spPr>
          <a:xfrm>
            <a:off x="1926109" y="1315584"/>
            <a:ext cx="6053782" cy="5311073"/>
          </a:xfrm>
          <a:prstGeom prst="rect">
            <a:avLst/>
          </a:prstGeom>
          <a:solidFill>
            <a:srgbClr val="FFFF00"/>
          </a:solidFill>
        </p:spPr>
      </p:pic>
      <p:sp>
        <p:nvSpPr>
          <p:cNvPr id="3" name="TextBox 2">
            <a:extLst>
              <a:ext uri="{FF2B5EF4-FFF2-40B4-BE49-F238E27FC236}">
                <a16:creationId xmlns:a16="http://schemas.microsoft.com/office/drawing/2014/main" id="{005BCBF2-0A22-EC49-99B2-41EDC14968FB}"/>
              </a:ext>
            </a:extLst>
          </p:cNvPr>
          <p:cNvSpPr txBox="1"/>
          <p:nvPr/>
        </p:nvSpPr>
        <p:spPr>
          <a:xfrm>
            <a:off x="2394342" y="-64048"/>
            <a:ext cx="4966636" cy="120032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FA00"/>
                </a:solidFill>
                <a:effectLst/>
                <a:uLnTx/>
                <a:uFillTx/>
                <a:latin typeface="Trebuchet MS" panose="020B0703020202090204" pitchFamily="34" charset="0"/>
                <a:ea typeface="ＭＳ Ｐゴシック" charset="0"/>
              </a:rPr>
              <a:t>How the 2020</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FA00"/>
                </a:solidFill>
                <a:effectLst/>
                <a:uLnTx/>
                <a:uFillTx/>
                <a:latin typeface="Trebuchet MS" panose="020B0703020202090204" pitchFamily="34" charset="0"/>
                <a:ea typeface="ＭＳ Ｐゴシック" charset="0"/>
              </a:rPr>
              <a:t>algorithm was tested</a:t>
            </a:r>
          </a:p>
        </p:txBody>
      </p:sp>
      <p:sp>
        <p:nvSpPr>
          <p:cNvPr id="4" name="TextBox 3">
            <a:extLst>
              <a:ext uri="{FF2B5EF4-FFF2-40B4-BE49-F238E27FC236}">
                <a16:creationId xmlns:a16="http://schemas.microsoft.com/office/drawing/2014/main" id="{385B3C81-33E5-E140-8B4E-9FA5BE5B22A4}"/>
              </a:ext>
            </a:extLst>
          </p:cNvPr>
          <p:cNvSpPr txBox="1"/>
          <p:nvPr/>
        </p:nvSpPr>
        <p:spPr>
          <a:xfrm>
            <a:off x="7302500" y="130629"/>
            <a:ext cx="2487385" cy="461665"/>
          </a:xfrm>
          <a:prstGeom prst="rect">
            <a:avLst/>
          </a:prstGeom>
          <a:solidFill>
            <a:srgbClr val="00B0F0"/>
          </a:solidFill>
        </p:spPr>
        <p:txBody>
          <a:bodyPr wrap="square" rtlCol="0">
            <a:spAutoFit/>
          </a:bodyPr>
          <a:lstStyle/>
          <a:p>
            <a:pPr algn="ctr" eaLnBrk="0" fontAlgn="base" hangingPunct="0">
              <a:spcBef>
                <a:spcPct val="0"/>
              </a:spcBef>
              <a:spcAft>
                <a:spcPct val="0"/>
              </a:spcAft>
            </a:pPr>
            <a:r>
              <a:rPr lang="en-US" sz="2400" dirty="0">
                <a:solidFill>
                  <a:srgbClr val="000000"/>
                </a:solidFill>
                <a:ea typeface="ＭＳ Ｐゴシック" charset="0"/>
              </a:rPr>
              <a:t>August 2018</a:t>
            </a:r>
          </a:p>
        </p:txBody>
      </p:sp>
      <p:sp>
        <p:nvSpPr>
          <p:cNvPr id="6" name="Rectangle 5">
            <a:extLst>
              <a:ext uri="{FF2B5EF4-FFF2-40B4-BE49-F238E27FC236}">
                <a16:creationId xmlns:a16="http://schemas.microsoft.com/office/drawing/2014/main" id="{0C9A5E21-11D5-AD4B-8E95-D83999B7475F}"/>
              </a:ext>
            </a:extLst>
          </p:cNvPr>
          <p:cNvSpPr/>
          <p:nvPr/>
        </p:nvSpPr>
        <p:spPr bwMode="auto">
          <a:xfrm>
            <a:off x="1497013" y="6204155"/>
            <a:ext cx="6843252" cy="572883"/>
          </a:xfrm>
          <a:prstGeom prst="rect">
            <a:avLst/>
          </a:prstGeom>
          <a:solidFill>
            <a:schemeClr val="tx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5" name="TextBox 4">
            <a:extLst>
              <a:ext uri="{FF2B5EF4-FFF2-40B4-BE49-F238E27FC236}">
                <a16:creationId xmlns:a16="http://schemas.microsoft.com/office/drawing/2014/main" id="{2EC8536B-CB40-9849-8411-4E9ECD5BD6CD}"/>
              </a:ext>
            </a:extLst>
          </p:cNvPr>
          <p:cNvSpPr txBox="1"/>
          <p:nvPr/>
        </p:nvSpPr>
        <p:spPr>
          <a:xfrm>
            <a:off x="2606221" y="6426696"/>
            <a:ext cx="4707122" cy="338554"/>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00"/>
                </a:solidFill>
                <a:effectLst/>
                <a:uLnTx/>
                <a:uFillTx/>
                <a:latin typeface="Trebuchet MS" panose="020B0703020202090204" pitchFamily="34" charset="0"/>
                <a:ea typeface="ＭＳ Ｐゴシック" charset="0"/>
              </a:rPr>
              <a:t>Source: Ofqual </a:t>
            </a:r>
            <a:r>
              <a:rPr kumimoji="0" lang="en-US" sz="1600" b="0" i="1" u="none" strike="noStrike" kern="1200" cap="none" spc="0" normalizeH="0" baseline="0" noProof="0" dirty="0">
                <a:ln>
                  <a:noFill/>
                </a:ln>
                <a:solidFill>
                  <a:srgbClr val="FFFF00"/>
                </a:solidFill>
                <a:effectLst/>
                <a:uLnTx/>
                <a:uFillTx/>
                <a:latin typeface="Trebuchet MS" panose="020B0703020202090204" pitchFamily="34" charset="0"/>
                <a:ea typeface="ＭＳ Ｐゴシック" charset="0"/>
              </a:rPr>
              <a:t>Interim Report, 13th August 2020</a:t>
            </a:r>
            <a:endParaRPr kumimoji="0" lang="en-US" sz="1600" b="0" i="0" u="none" strike="noStrike" kern="1200" cap="none" spc="0" normalizeH="0" baseline="0" noProof="0" dirty="0">
              <a:ln>
                <a:noFill/>
              </a:ln>
              <a:solidFill>
                <a:srgbClr val="FFFF00"/>
              </a:solidFill>
              <a:effectLst/>
              <a:uLnTx/>
              <a:uFillTx/>
              <a:latin typeface="Trebuchet MS" panose="020B0703020202090204" pitchFamily="34" charset="0"/>
              <a:ea typeface="ＭＳ Ｐゴシック" charset="0"/>
            </a:endParaRPr>
          </a:p>
        </p:txBody>
      </p:sp>
      <p:pic>
        <p:nvPicPr>
          <p:cNvPr id="8" name="Picture 7">
            <a:extLst>
              <a:ext uri="{FF2B5EF4-FFF2-40B4-BE49-F238E27FC236}">
                <a16:creationId xmlns:a16="http://schemas.microsoft.com/office/drawing/2014/main" id="{BA0CC1BE-B7E1-0A4D-BD8B-E35E91804FFF}"/>
              </a:ext>
            </a:extLst>
          </p:cNvPr>
          <p:cNvPicPr>
            <a:picLocks noChangeAspect="1"/>
          </p:cNvPicPr>
          <p:nvPr/>
        </p:nvPicPr>
        <p:blipFill>
          <a:blip r:embed="rId4"/>
          <a:stretch>
            <a:fillRect/>
          </a:stretch>
        </p:blipFill>
        <p:spPr>
          <a:xfrm>
            <a:off x="1953751" y="5960394"/>
            <a:ext cx="6079203" cy="426217"/>
          </a:xfrm>
          <a:prstGeom prst="rect">
            <a:avLst/>
          </a:prstGeom>
        </p:spPr>
      </p:pic>
      <p:sp>
        <p:nvSpPr>
          <p:cNvPr id="13" name="Rectangle 12">
            <a:extLst>
              <a:ext uri="{FF2B5EF4-FFF2-40B4-BE49-F238E27FC236}">
                <a16:creationId xmlns:a16="http://schemas.microsoft.com/office/drawing/2014/main" id="{720CB6C8-B3C0-884A-98B3-53D0252E204F}"/>
              </a:ext>
            </a:extLst>
          </p:cNvPr>
          <p:cNvSpPr/>
          <p:nvPr/>
        </p:nvSpPr>
        <p:spPr bwMode="auto">
          <a:xfrm>
            <a:off x="1868129" y="1071717"/>
            <a:ext cx="6272981" cy="334296"/>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9" name="Rectangle 8">
            <a:extLst>
              <a:ext uri="{FF2B5EF4-FFF2-40B4-BE49-F238E27FC236}">
                <a16:creationId xmlns:a16="http://schemas.microsoft.com/office/drawing/2014/main" id="{78F3061F-1B67-014E-8A8F-36E34D14D06B}"/>
              </a:ext>
            </a:extLst>
          </p:cNvPr>
          <p:cNvSpPr/>
          <p:nvPr/>
        </p:nvSpPr>
        <p:spPr bwMode="auto">
          <a:xfrm>
            <a:off x="7983793" y="934066"/>
            <a:ext cx="462116" cy="5604386"/>
          </a:xfrm>
          <a:prstGeom prst="rect">
            <a:avLst/>
          </a:prstGeom>
          <a:solidFill>
            <a:schemeClr val="tx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0" name="Rectangle 9">
            <a:extLst>
              <a:ext uri="{FF2B5EF4-FFF2-40B4-BE49-F238E27FC236}">
                <a16:creationId xmlns:a16="http://schemas.microsoft.com/office/drawing/2014/main" id="{A941E7A3-52E9-F248-9F31-655D643B880D}"/>
              </a:ext>
            </a:extLst>
          </p:cNvPr>
          <p:cNvSpPr/>
          <p:nvPr/>
        </p:nvSpPr>
        <p:spPr bwMode="auto">
          <a:xfrm>
            <a:off x="1497013" y="707923"/>
            <a:ext cx="462116" cy="5835443"/>
          </a:xfrm>
          <a:prstGeom prst="rect">
            <a:avLst/>
          </a:prstGeom>
          <a:solidFill>
            <a:schemeClr val="tx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4" name="TextBox 13">
            <a:extLst>
              <a:ext uri="{FF2B5EF4-FFF2-40B4-BE49-F238E27FC236}">
                <a16:creationId xmlns:a16="http://schemas.microsoft.com/office/drawing/2014/main" id="{1072C528-D932-CC45-804D-28C3226F13FD}"/>
              </a:ext>
            </a:extLst>
          </p:cNvPr>
          <p:cNvSpPr txBox="1"/>
          <p:nvPr/>
        </p:nvSpPr>
        <p:spPr>
          <a:xfrm>
            <a:off x="5058552" y="1166747"/>
            <a:ext cx="1088760" cy="461665"/>
          </a:xfrm>
          <a:prstGeom prst="rect">
            <a:avLst/>
          </a:prstGeom>
          <a:noFill/>
        </p:spPr>
        <p:txBody>
          <a:bodyPr wrap="none" rtlCol="0">
            <a:spAutoFit/>
          </a:bodyPr>
          <a:lstStyle/>
          <a:p>
            <a:pPr algn="ctr"/>
            <a:r>
              <a:rPr lang="en-US" sz="800" b="1" dirty="0"/>
              <a:t>Comparable range</a:t>
            </a:r>
          </a:p>
          <a:p>
            <a:pPr algn="ctr"/>
            <a:r>
              <a:rPr lang="en-US" sz="800" b="1" dirty="0"/>
              <a:t>of predicted</a:t>
            </a:r>
          </a:p>
          <a:p>
            <a:pPr algn="ctr"/>
            <a:r>
              <a:rPr lang="en-US" sz="800" b="1" dirty="0"/>
              <a:t>accuracies</a:t>
            </a:r>
          </a:p>
        </p:txBody>
      </p:sp>
      <p:sp>
        <p:nvSpPr>
          <p:cNvPr id="15" name="Rectangle 14">
            <a:extLst>
              <a:ext uri="{FF2B5EF4-FFF2-40B4-BE49-F238E27FC236}">
                <a16:creationId xmlns:a16="http://schemas.microsoft.com/office/drawing/2014/main" id="{82B38483-4F2D-A642-A685-F7931ACC9E9F}"/>
              </a:ext>
            </a:extLst>
          </p:cNvPr>
          <p:cNvSpPr/>
          <p:nvPr/>
        </p:nvSpPr>
        <p:spPr bwMode="auto">
          <a:xfrm>
            <a:off x="5277054" y="1664520"/>
            <a:ext cx="710995" cy="3637936"/>
          </a:xfrm>
          <a:prstGeom prst="rect">
            <a:avLst/>
          </a:prstGeom>
          <a:solidFill>
            <a:srgbClr val="FFFF00">
              <a:alpha val="30980"/>
            </a:srgbClr>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964929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702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C507FC-764D-3943-BA9C-3E1A67BC8713}"/>
              </a:ext>
            </a:extLst>
          </p:cNvPr>
          <p:cNvSpPr txBox="1"/>
          <p:nvPr/>
        </p:nvSpPr>
        <p:spPr>
          <a:xfrm>
            <a:off x="1221505" y="697865"/>
            <a:ext cx="7499566" cy="32316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000" b="1" i="0" u="none" strike="noStrike" kern="1200" cap="none" spc="0" normalizeH="0" baseline="0" noProof="0" dirty="0">
                <a:ln>
                  <a:noFill/>
                </a:ln>
                <a:solidFill>
                  <a:srgbClr val="00FA00"/>
                </a:solidFill>
                <a:effectLst/>
                <a:uLnTx/>
                <a:uFillTx/>
                <a:latin typeface="Trebuchet MS" panose="020B0703020202090204" pitchFamily="34" charset="0"/>
                <a:ea typeface="ＭＳ Ｐゴシック" charset="0"/>
              </a:rPr>
              <a:t>NO!!!</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FA00"/>
              </a:solidFill>
              <a:effectLst/>
              <a:uLnTx/>
              <a:uFillTx/>
              <a:latin typeface="Trebuchet MS" panose="020B0703020202090204" pitchFamily="34" charset="0"/>
              <a:ea typeface="ＭＳ Ｐゴシック"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000" b="1" i="0" u="none" strike="noStrike" kern="1200" cap="none" spc="0" normalizeH="0" baseline="0" noProof="0" dirty="0">
                <a:ln>
                  <a:noFill/>
                </a:ln>
                <a:solidFill>
                  <a:srgbClr val="00FA00"/>
                </a:solidFill>
                <a:effectLst/>
                <a:uLnTx/>
                <a:uFillTx/>
                <a:latin typeface="Trebuchet MS" panose="020B0703020202090204" pitchFamily="34" charset="0"/>
                <a:ea typeface="ＭＳ Ｐゴシック" charset="0"/>
              </a:rPr>
              <a:t>The problem is </a:t>
            </a:r>
            <a:r>
              <a:rPr kumimoji="0" lang="en-US" sz="6000" b="1" i="1" u="none" strike="noStrike" kern="1200" cap="none" spc="0" normalizeH="0" baseline="0" noProof="0" dirty="0">
                <a:ln>
                  <a:noFill/>
                </a:ln>
                <a:solidFill>
                  <a:srgbClr val="00FA00"/>
                </a:solidFill>
                <a:effectLst/>
                <a:uLnTx/>
                <a:uFillTx/>
                <a:latin typeface="Trebuchet MS" panose="020B0703020202090204" pitchFamily="34" charset="0"/>
                <a:ea typeface="ＭＳ Ｐゴシック" charset="0"/>
              </a:rPr>
              <a:t>NOT</a:t>
            </a:r>
            <a:r>
              <a:rPr kumimoji="0" lang="en-US" sz="6000" b="1" i="0" u="none" strike="noStrike" kern="1200" cap="none" spc="0" normalizeH="0" baseline="0" noProof="0" dirty="0">
                <a:ln>
                  <a:noFill/>
                </a:ln>
                <a:solidFill>
                  <a:srgbClr val="00FA00"/>
                </a:solidFill>
                <a:effectLst/>
                <a:uLnTx/>
                <a:uFillTx/>
                <a:latin typeface="Trebuchet MS" panose="020B0703020202090204" pitchFamily="34" charset="0"/>
                <a:ea typeface="ＭＳ Ｐゴシック" charset="0"/>
              </a:rPr>
              <a:t> “sloppy marking”!!!</a:t>
            </a:r>
          </a:p>
        </p:txBody>
      </p:sp>
      <p:sp>
        <p:nvSpPr>
          <p:cNvPr id="3" name="TextBox 2">
            <a:extLst>
              <a:ext uri="{FF2B5EF4-FFF2-40B4-BE49-F238E27FC236}">
                <a16:creationId xmlns:a16="http://schemas.microsoft.com/office/drawing/2014/main" id="{852F9BCF-2330-924B-87ED-11D9AEDB82C8}"/>
              </a:ext>
            </a:extLst>
          </p:cNvPr>
          <p:cNvSpPr txBox="1"/>
          <p:nvPr/>
        </p:nvSpPr>
        <p:spPr>
          <a:xfrm>
            <a:off x="1200723" y="4040688"/>
            <a:ext cx="7499566" cy="169277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400" b="1" i="0" u="none" strike="noStrike" kern="1200" cap="none" spc="0" normalizeH="0" baseline="0" noProof="0" dirty="0">
              <a:ln>
                <a:noFill/>
              </a:ln>
              <a:solidFill>
                <a:srgbClr val="00FA00"/>
              </a:solidFill>
              <a:effectLst/>
              <a:uLnTx/>
              <a:uFillTx/>
              <a:latin typeface="Trebuchet MS" panose="020B0703020202090204" pitchFamily="34" charset="0"/>
              <a:ea typeface="ＭＳ Ｐゴシック"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000" b="1" i="0" u="none" strike="noStrike" kern="1200" cap="none" spc="0" normalizeH="0" baseline="0" noProof="0" dirty="0">
                <a:ln>
                  <a:noFill/>
                </a:ln>
                <a:solidFill>
                  <a:srgbClr val="FFFF00"/>
                </a:solidFill>
                <a:effectLst/>
                <a:uLnTx/>
                <a:uFillTx/>
                <a:latin typeface="Trebuchet MS" panose="020B0703020202090204" pitchFamily="34" charset="0"/>
                <a:ea typeface="ＭＳ Ｐゴシック" charset="0"/>
              </a:rPr>
              <a:t>It’s “fuzziness”</a:t>
            </a:r>
          </a:p>
        </p:txBody>
      </p:sp>
    </p:spTree>
    <p:extLst>
      <p:ext uri="{BB962C8B-B14F-4D97-AF65-F5344CB8AC3E}">
        <p14:creationId xmlns:p14="http://schemas.microsoft.com/office/powerpoint/2010/main" val="316165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50E208BC-1D92-884F-8D65-D9A93355953D}"/>
              </a:ext>
            </a:extLst>
          </p:cNvPr>
          <p:cNvGrpSpPr/>
          <p:nvPr/>
        </p:nvGrpSpPr>
        <p:grpSpPr>
          <a:xfrm>
            <a:off x="3267147" y="1529998"/>
            <a:ext cx="4298195" cy="2173181"/>
            <a:chOff x="2834011" y="1529998"/>
            <a:chExt cx="4298195" cy="2173181"/>
          </a:xfrm>
        </p:grpSpPr>
        <p:cxnSp>
          <p:nvCxnSpPr>
            <p:cNvPr id="54" name="Straight Connector 53">
              <a:extLst>
                <a:ext uri="{FF2B5EF4-FFF2-40B4-BE49-F238E27FC236}">
                  <a16:creationId xmlns:a16="http://schemas.microsoft.com/office/drawing/2014/main" id="{355C8CE6-B56F-A14C-A0B2-1AB70F5C1DED}"/>
                </a:ext>
              </a:extLst>
            </p:cNvPr>
            <p:cNvCxnSpPr/>
            <p:nvPr/>
          </p:nvCxnSpPr>
          <p:spPr bwMode="auto">
            <a:xfrm>
              <a:off x="7132206" y="1543179"/>
              <a:ext cx="0" cy="2160000"/>
            </a:xfrm>
            <a:prstGeom prst="line">
              <a:avLst/>
            </a:prstGeom>
            <a:solidFill>
              <a:schemeClr val="accent1"/>
            </a:solidFill>
            <a:ln w="19050" cap="flat" cmpd="sng" algn="ctr">
              <a:solidFill>
                <a:schemeClr val="accent6">
                  <a:lumMod val="40000"/>
                  <a:lumOff val="60000"/>
                </a:schemeClr>
              </a:solidFill>
              <a:prstDash val="sysDot"/>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5" name="Straight Connector 54">
              <a:extLst>
                <a:ext uri="{FF2B5EF4-FFF2-40B4-BE49-F238E27FC236}">
                  <a16:creationId xmlns:a16="http://schemas.microsoft.com/office/drawing/2014/main" id="{B560B021-939E-5F4C-86DC-0C63C384A437}"/>
                </a:ext>
              </a:extLst>
            </p:cNvPr>
            <p:cNvCxnSpPr/>
            <p:nvPr/>
          </p:nvCxnSpPr>
          <p:spPr bwMode="auto">
            <a:xfrm>
              <a:off x="2834011" y="1540881"/>
              <a:ext cx="0" cy="2160000"/>
            </a:xfrm>
            <a:prstGeom prst="line">
              <a:avLst/>
            </a:prstGeom>
            <a:solidFill>
              <a:schemeClr val="accent1"/>
            </a:solidFill>
            <a:ln w="19050" cap="flat" cmpd="sng" algn="ctr">
              <a:solidFill>
                <a:schemeClr val="accent6">
                  <a:lumMod val="40000"/>
                  <a:lumOff val="60000"/>
                </a:schemeClr>
              </a:solidFill>
              <a:prstDash val="sysDot"/>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6" name="Straight Connector 55">
              <a:extLst>
                <a:ext uri="{FF2B5EF4-FFF2-40B4-BE49-F238E27FC236}">
                  <a16:creationId xmlns:a16="http://schemas.microsoft.com/office/drawing/2014/main" id="{B49BCAD5-8102-064D-8457-C398D6A97FEC}"/>
                </a:ext>
              </a:extLst>
            </p:cNvPr>
            <p:cNvCxnSpPr/>
            <p:nvPr/>
          </p:nvCxnSpPr>
          <p:spPr bwMode="auto">
            <a:xfrm>
              <a:off x="4954476" y="1529998"/>
              <a:ext cx="0" cy="2160000"/>
            </a:xfrm>
            <a:prstGeom prst="line">
              <a:avLst/>
            </a:prstGeom>
            <a:solidFill>
              <a:schemeClr val="accent1"/>
            </a:solidFill>
            <a:ln w="19050" cap="flat" cmpd="sng" algn="ctr">
              <a:solidFill>
                <a:schemeClr val="accent6">
                  <a:lumMod val="40000"/>
                  <a:lumOff val="60000"/>
                </a:schemeClr>
              </a:solidFill>
              <a:prstDash val="sysDot"/>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sp>
        <p:nvSpPr>
          <p:cNvPr id="60" name="TextBox 59">
            <a:extLst>
              <a:ext uri="{FF2B5EF4-FFF2-40B4-BE49-F238E27FC236}">
                <a16:creationId xmlns:a16="http://schemas.microsoft.com/office/drawing/2014/main" id="{2ABEB3A3-8116-FE49-A864-DE67E067C0AE}"/>
              </a:ext>
            </a:extLst>
          </p:cNvPr>
          <p:cNvSpPr txBox="1"/>
          <p:nvPr/>
        </p:nvSpPr>
        <p:spPr>
          <a:xfrm>
            <a:off x="4859949" y="1499454"/>
            <a:ext cx="369012"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40FF"/>
                </a:solidFill>
                <a:effectLst/>
                <a:uLnTx/>
                <a:uFillTx/>
                <a:latin typeface="Trebuchet MS" panose="020B0703020202090204" pitchFamily="34" charset="0"/>
                <a:ea typeface="ＭＳ Ｐゴシック" charset="0"/>
              </a:rPr>
              <a:t>X</a:t>
            </a:r>
            <a:endParaRPr kumimoji="0" lang="en-US" sz="2400" b="1" i="0" u="none" strike="noStrike" kern="1200" cap="none" spc="0" normalizeH="0" baseline="0" noProof="0" dirty="0">
              <a:ln>
                <a:noFill/>
              </a:ln>
              <a:solidFill>
                <a:srgbClr val="FF40FF"/>
              </a:solidFill>
              <a:effectLst/>
              <a:uLnTx/>
              <a:uFillTx/>
              <a:latin typeface="Trebuchet MS" panose="020B0703020202090204" pitchFamily="34" charset="0"/>
              <a:ea typeface="ＭＳ Ｐゴシック" charset="0"/>
            </a:endParaRPr>
          </a:p>
        </p:txBody>
      </p:sp>
      <p:sp>
        <p:nvSpPr>
          <p:cNvPr id="68" name="TextBox 67">
            <a:extLst>
              <a:ext uri="{FF2B5EF4-FFF2-40B4-BE49-F238E27FC236}">
                <a16:creationId xmlns:a16="http://schemas.microsoft.com/office/drawing/2014/main" id="{88C821E4-CFB3-ED41-9295-8F87DC21B4A4}"/>
              </a:ext>
            </a:extLst>
          </p:cNvPr>
          <p:cNvSpPr txBox="1"/>
          <p:nvPr/>
        </p:nvSpPr>
        <p:spPr>
          <a:xfrm>
            <a:off x="7383318" y="3118047"/>
            <a:ext cx="369012"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40FF"/>
                </a:solidFill>
                <a:effectLst/>
                <a:uLnTx/>
                <a:uFillTx/>
                <a:latin typeface="Trebuchet MS" panose="020B0703020202090204" pitchFamily="34" charset="0"/>
                <a:ea typeface="ＭＳ Ｐゴシック" charset="0"/>
              </a:rPr>
              <a:t>X</a:t>
            </a:r>
            <a:endParaRPr kumimoji="0" lang="en-US" sz="2400" b="1" i="0" u="none" strike="noStrike" kern="1200" cap="none" spc="0" normalizeH="0" baseline="0" noProof="0" dirty="0">
              <a:ln>
                <a:noFill/>
              </a:ln>
              <a:solidFill>
                <a:srgbClr val="FF40FF"/>
              </a:solidFill>
              <a:effectLst/>
              <a:uLnTx/>
              <a:uFillTx/>
              <a:latin typeface="Trebuchet MS" panose="020B0703020202090204" pitchFamily="34" charset="0"/>
              <a:ea typeface="ＭＳ Ｐゴシック" charset="0"/>
            </a:endParaRPr>
          </a:p>
        </p:txBody>
      </p:sp>
      <p:sp>
        <p:nvSpPr>
          <p:cNvPr id="69" name="TextBox 68">
            <a:extLst>
              <a:ext uri="{FF2B5EF4-FFF2-40B4-BE49-F238E27FC236}">
                <a16:creationId xmlns:a16="http://schemas.microsoft.com/office/drawing/2014/main" id="{284D424A-44C2-C64D-8DC5-CA60D09DD901}"/>
              </a:ext>
            </a:extLst>
          </p:cNvPr>
          <p:cNvSpPr txBox="1"/>
          <p:nvPr/>
        </p:nvSpPr>
        <p:spPr>
          <a:xfrm>
            <a:off x="2058943" y="2671357"/>
            <a:ext cx="369012"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40FF"/>
                </a:solidFill>
                <a:effectLst/>
                <a:uLnTx/>
                <a:uFillTx/>
                <a:latin typeface="Trebuchet MS" panose="020B0703020202090204" pitchFamily="34" charset="0"/>
                <a:ea typeface="ＭＳ Ｐゴシック" charset="0"/>
              </a:rPr>
              <a:t>X</a:t>
            </a:r>
            <a:endParaRPr kumimoji="0" lang="en-US" sz="2400" b="1" i="0" u="none" strike="noStrike" kern="1200" cap="none" spc="0" normalizeH="0" baseline="0" noProof="0" dirty="0">
              <a:ln>
                <a:noFill/>
              </a:ln>
              <a:solidFill>
                <a:srgbClr val="FF40FF"/>
              </a:solidFill>
              <a:effectLst/>
              <a:uLnTx/>
              <a:uFillTx/>
              <a:latin typeface="Trebuchet MS" panose="020B0703020202090204" pitchFamily="34" charset="0"/>
              <a:ea typeface="ＭＳ Ｐゴシック" charset="0"/>
            </a:endParaRPr>
          </a:p>
        </p:txBody>
      </p:sp>
      <p:sp>
        <p:nvSpPr>
          <p:cNvPr id="71" name="TextBox 70">
            <a:extLst>
              <a:ext uri="{FF2B5EF4-FFF2-40B4-BE49-F238E27FC236}">
                <a16:creationId xmlns:a16="http://schemas.microsoft.com/office/drawing/2014/main" id="{FCC3C3E3-1387-974E-B69F-17E1A381DAB4}"/>
              </a:ext>
            </a:extLst>
          </p:cNvPr>
          <p:cNvSpPr txBox="1"/>
          <p:nvPr/>
        </p:nvSpPr>
        <p:spPr>
          <a:xfrm>
            <a:off x="8237121" y="4358482"/>
            <a:ext cx="513282" cy="461963"/>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C00"/>
                </a:solidFill>
                <a:effectLst/>
                <a:uLnTx/>
                <a:uFillTx/>
                <a:latin typeface="Trebuchet MS" panose="020B0703020202090204" pitchFamily="34" charset="0"/>
                <a:ea typeface="ＭＳ Ｐゴシック" charset="0"/>
              </a:rPr>
              <a:t>A*</a:t>
            </a:r>
            <a:endParaRPr kumimoji="0" lang="en-US" sz="2400" b="1" i="0" u="none" strike="noStrike" kern="1200" cap="none" spc="0" normalizeH="0" baseline="0" noProof="0" dirty="0">
              <a:ln>
                <a:noFill/>
              </a:ln>
              <a:solidFill>
                <a:srgbClr val="FFFC00"/>
              </a:solidFill>
              <a:effectLst/>
              <a:uLnTx/>
              <a:uFillTx/>
              <a:latin typeface="Trebuchet MS" panose="020B0703020202090204" pitchFamily="34" charset="0"/>
              <a:ea typeface="ＭＳ Ｐゴシック" charset="0"/>
            </a:endParaRPr>
          </a:p>
        </p:txBody>
      </p:sp>
      <p:sp>
        <p:nvSpPr>
          <p:cNvPr id="72" name="TextBox 71">
            <a:extLst>
              <a:ext uri="{FF2B5EF4-FFF2-40B4-BE49-F238E27FC236}">
                <a16:creationId xmlns:a16="http://schemas.microsoft.com/office/drawing/2014/main" id="{3E916EB0-7D7F-4C41-B6D7-92368B9B2713}"/>
              </a:ext>
            </a:extLst>
          </p:cNvPr>
          <p:cNvSpPr txBox="1"/>
          <p:nvPr/>
        </p:nvSpPr>
        <p:spPr>
          <a:xfrm>
            <a:off x="6113783" y="4358482"/>
            <a:ext cx="380232" cy="461963"/>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C00"/>
                </a:solidFill>
                <a:effectLst/>
                <a:uLnTx/>
                <a:uFillTx/>
                <a:latin typeface="Trebuchet MS" panose="020B0703020202090204" pitchFamily="34" charset="0"/>
                <a:ea typeface="ＭＳ Ｐゴシック" charset="0"/>
              </a:rPr>
              <a:t>A</a:t>
            </a:r>
            <a:endParaRPr kumimoji="0" lang="en-US" sz="2400" b="1" i="0" u="none" strike="noStrike" kern="1200" cap="none" spc="0" normalizeH="0" baseline="0" noProof="0" dirty="0">
              <a:ln>
                <a:noFill/>
              </a:ln>
              <a:solidFill>
                <a:srgbClr val="FFFC00"/>
              </a:solidFill>
              <a:effectLst/>
              <a:uLnTx/>
              <a:uFillTx/>
              <a:latin typeface="Trebuchet MS" panose="020B0703020202090204" pitchFamily="34" charset="0"/>
              <a:ea typeface="ＭＳ Ｐゴシック" charset="0"/>
            </a:endParaRPr>
          </a:p>
        </p:txBody>
      </p:sp>
      <p:sp>
        <p:nvSpPr>
          <p:cNvPr id="73" name="TextBox 72">
            <a:extLst>
              <a:ext uri="{FF2B5EF4-FFF2-40B4-BE49-F238E27FC236}">
                <a16:creationId xmlns:a16="http://schemas.microsoft.com/office/drawing/2014/main" id="{BCBA1D55-77E3-1E4C-B12C-760A3C910FBA}"/>
              </a:ext>
            </a:extLst>
          </p:cNvPr>
          <p:cNvSpPr txBox="1"/>
          <p:nvPr/>
        </p:nvSpPr>
        <p:spPr>
          <a:xfrm>
            <a:off x="4001289" y="4358482"/>
            <a:ext cx="380232" cy="46196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C00"/>
                </a:solidFill>
                <a:effectLst/>
                <a:uLnTx/>
                <a:uFillTx/>
                <a:latin typeface="Trebuchet MS" panose="020B0703020202090204" pitchFamily="34" charset="0"/>
                <a:ea typeface="ＭＳ Ｐゴシック" charset="0"/>
              </a:rPr>
              <a:t>B</a:t>
            </a:r>
            <a:endParaRPr kumimoji="0" lang="en-US" sz="2400" b="1" i="0" u="none" strike="noStrike" kern="1200" cap="none" spc="0" normalizeH="0" baseline="0" noProof="0" dirty="0">
              <a:ln>
                <a:noFill/>
              </a:ln>
              <a:solidFill>
                <a:srgbClr val="FFFC00"/>
              </a:solidFill>
              <a:effectLst/>
              <a:uLnTx/>
              <a:uFillTx/>
              <a:latin typeface="Trebuchet MS" panose="020B0703020202090204" pitchFamily="34" charset="0"/>
              <a:ea typeface="ＭＳ Ｐゴシック" charset="0"/>
            </a:endParaRPr>
          </a:p>
        </p:txBody>
      </p:sp>
      <p:sp>
        <p:nvSpPr>
          <p:cNvPr id="74" name="TextBox 73">
            <a:extLst>
              <a:ext uri="{FF2B5EF4-FFF2-40B4-BE49-F238E27FC236}">
                <a16:creationId xmlns:a16="http://schemas.microsoft.com/office/drawing/2014/main" id="{6F91E0C2-8557-354F-ACBF-18D02E0BDBAF}"/>
              </a:ext>
            </a:extLst>
          </p:cNvPr>
          <p:cNvSpPr txBox="1"/>
          <p:nvPr/>
        </p:nvSpPr>
        <p:spPr>
          <a:xfrm>
            <a:off x="2101948" y="4358482"/>
            <a:ext cx="380232" cy="461963"/>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C00"/>
                </a:solidFill>
                <a:effectLst/>
                <a:uLnTx/>
                <a:uFillTx/>
                <a:latin typeface="Trebuchet MS" panose="020B0703020202090204" pitchFamily="34" charset="0"/>
                <a:ea typeface="ＭＳ Ｐゴシック" charset="0"/>
              </a:rPr>
              <a:t>C</a:t>
            </a:r>
            <a:endParaRPr kumimoji="0" lang="en-US" sz="2400" b="1" i="0" u="none" strike="noStrike" kern="1200" cap="none" spc="0" normalizeH="0" baseline="0" noProof="0" dirty="0">
              <a:ln>
                <a:noFill/>
              </a:ln>
              <a:solidFill>
                <a:srgbClr val="FFFC00"/>
              </a:solidFill>
              <a:effectLst/>
              <a:uLnTx/>
              <a:uFillTx/>
              <a:latin typeface="Trebuchet MS" panose="020B0703020202090204" pitchFamily="34" charset="0"/>
              <a:ea typeface="ＭＳ Ｐゴシック" charset="0"/>
            </a:endParaRPr>
          </a:p>
        </p:txBody>
      </p:sp>
      <p:cxnSp>
        <p:nvCxnSpPr>
          <p:cNvPr id="75" name="Straight Connector 74">
            <a:extLst>
              <a:ext uri="{FF2B5EF4-FFF2-40B4-BE49-F238E27FC236}">
                <a16:creationId xmlns:a16="http://schemas.microsoft.com/office/drawing/2014/main" id="{7A8C3838-4C11-AD46-9DE8-F169F7336DA2}"/>
              </a:ext>
            </a:extLst>
          </p:cNvPr>
          <p:cNvCxnSpPr>
            <a:cxnSpLocks/>
          </p:cNvCxnSpPr>
          <p:nvPr/>
        </p:nvCxnSpPr>
        <p:spPr bwMode="auto">
          <a:xfrm>
            <a:off x="622174" y="3703957"/>
            <a:ext cx="8964000" cy="0"/>
          </a:xfrm>
          <a:prstGeom prst="line">
            <a:avLst/>
          </a:prstGeom>
          <a:solidFill>
            <a:schemeClr val="accent1"/>
          </a:solidFill>
          <a:ln w="28575" cap="flat" cmpd="sng" algn="ctr">
            <a:solidFill>
              <a:srgbClr val="FFFC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76" name="Straight Connector 75">
            <a:extLst>
              <a:ext uri="{FF2B5EF4-FFF2-40B4-BE49-F238E27FC236}">
                <a16:creationId xmlns:a16="http://schemas.microsoft.com/office/drawing/2014/main" id="{00EE1013-0846-AE46-A8DB-D6ED270BAFDB}"/>
              </a:ext>
            </a:extLst>
          </p:cNvPr>
          <p:cNvCxnSpPr/>
          <p:nvPr/>
        </p:nvCxnSpPr>
        <p:spPr bwMode="auto">
          <a:xfrm>
            <a:off x="5788908"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77" name="Straight Connector 76">
            <a:extLst>
              <a:ext uri="{FF2B5EF4-FFF2-40B4-BE49-F238E27FC236}">
                <a16:creationId xmlns:a16="http://schemas.microsoft.com/office/drawing/2014/main" id="{A25B8502-CC76-5E47-8E52-D2D5A2D68881}"/>
              </a:ext>
            </a:extLst>
          </p:cNvPr>
          <p:cNvCxnSpPr/>
          <p:nvPr/>
        </p:nvCxnSpPr>
        <p:spPr bwMode="auto">
          <a:xfrm>
            <a:off x="6137250"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78" name="Straight Connector 77">
            <a:extLst>
              <a:ext uri="{FF2B5EF4-FFF2-40B4-BE49-F238E27FC236}">
                <a16:creationId xmlns:a16="http://schemas.microsoft.com/office/drawing/2014/main" id="{16BCB1EB-4F7B-D44D-BDF6-4B75D0BCDB03}"/>
              </a:ext>
            </a:extLst>
          </p:cNvPr>
          <p:cNvCxnSpPr/>
          <p:nvPr/>
        </p:nvCxnSpPr>
        <p:spPr bwMode="auto">
          <a:xfrm>
            <a:off x="6463822"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79" name="Straight Connector 78">
            <a:extLst>
              <a:ext uri="{FF2B5EF4-FFF2-40B4-BE49-F238E27FC236}">
                <a16:creationId xmlns:a16="http://schemas.microsoft.com/office/drawing/2014/main" id="{B6CEF290-9223-0A41-9D69-7D13F53C82C1}"/>
              </a:ext>
            </a:extLst>
          </p:cNvPr>
          <p:cNvCxnSpPr/>
          <p:nvPr/>
        </p:nvCxnSpPr>
        <p:spPr bwMode="auto">
          <a:xfrm>
            <a:off x="6812165"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80" name="Straight Connector 79">
            <a:extLst>
              <a:ext uri="{FF2B5EF4-FFF2-40B4-BE49-F238E27FC236}">
                <a16:creationId xmlns:a16="http://schemas.microsoft.com/office/drawing/2014/main" id="{89B4E2D8-934E-7149-BD58-937180DED04B}"/>
              </a:ext>
            </a:extLst>
          </p:cNvPr>
          <p:cNvCxnSpPr/>
          <p:nvPr/>
        </p:nvCxnSpPr>
        <p:spPr bwMode="auto">
          <a:xfrm>
            <a:off x="7149623"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81" name="Straight Connector 80">
            <a:extLst>
              <a:ext uri="{FF2B5EF4-FFF2-40B4-BE49-F238E27FC236}">
                <a16:creationId xmlns:a16="http://schemas.microsoft.com/office/drawing/2014/main" id="{11A4871B-5DEF-4542-96C1-7821A4F395D0}"/>
              </a:ext>
            </a:extLst>
          </p:cNvPr>
          <p:cNvCxnSpPr/>
          <p:nvPr/>
        </p:nvCxnSpPr>
        <p:spPr bwMode="auto">
          <a:xfrm>
            <a:off x="5386134"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82" name="Straight Connector 81">
            <a:extLst>
              <a:ext uri="{FF2B5EF4-FFF2-40B4-BE49-F238E27FC236}">
                <a16:creationId xmlns:a16="http://schemas.microsoft.com/office/drawing/2014/main" id="{9EBF40E0-4CFA-1F4B-90DB-FBBAEEB7669B}"/>
              </a:ext>
            </a:extLst>
          </p:cNvPr>
          <p:cNvCxnSpPr/>
          <p:nvPr/>
        </p:nvCxnSpPr>
        <p:spPr bwMode="auto">
          <a:xfrm>
            <a:off x="7966051"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83" name="Straight Connector 82">
            <a:extLst>
              <a:ext uri="{FF2B5EF4-FFF2-40B4-BE49-F238E27FC236}">
                <a16:creationId xmlns:a16="http://schemas.microsoft.com/office/drawing/2014/main" id="{D1B37B65-7802-7941-9707-CE73E51CDF02}"/>
              </a:ext>
            </a:extLst>
          </p:cNvPr>
          <p:cNvCxnSpPr/>
          <p:nvPr/>
        </p:nvCxnSpPr>
        <p:spPr bwMode="auto">
          <a:xfrm>
            <a:off x="8314393"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84" name="Straight Connector 83">
            <a:extLst>
              <a:ext uri="{FF2B5EF4-FFF2-40B4-BE49-F238E27FC236}">
                <a16:creationId xmlns:a16="http://schemas.microsoft.com/office/drawing/2014/main" id="{0BC7EB0B-FBB5-EB48-9EE1-FFCB7CBC390D}"/>
              </a:ext>
            </a:extLst>
          </p:cNvPr>
          <p:cNvCxnSpPr/>
          <p:nvPr/>
        </p:nvCxnSpPr>
        <p:spPr bwMode="auto">
          <a:xfrm>
            <a:off x="8640965"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85" name="Straight Connector 84">
            <a:extLst>
              <a:ext uri="{FF2B5EF4-FFF2-40B4-BE49-F238E27FC236}">
                <a16:creationId xmlns:a16="http://schemas.microsoft.com/office/drawing/2014/main" id="{B9E1A6BF-997C-A641-9ED3-598C37543E21}"/>
              </a:ext>
            </a:extLst>
          </p:cNvPr>
          <p:cNvCxnSpPr/>
          <p:nvPr/>
        </p:nvCxnSpPr>
        <p:spPr bwMode="auto">
          <a:xfrm>
            <a:off x="8989308"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86" name="Straight Connector 85">
            <a:extLst>
              <a:ext uri="{FF2B5EF4-FFF2-40B4-BE49-F238E27FC236}">
                <a16:creationId xmlns:a16="http://schemas.microsoft.com/office/drawing/2014/main" id="{EF97C6CE-1E3D-5146-9A85-02F55A4AD146}"/>
              </a:ext>
            </a:extLst>
          </p:cNvPr>
          <p:cNvCxnSpPr/>
          <p:nvPr/>
        </p:nvCxnSpPr>
        <p:spPr bwMode="auto">
          <a:xfrm>
            <a:off x="9326766"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87" name="Straight Connector 86">
            <a:extLst>
              <a:ext uri="{FF2B5EF4-FFF2-40B4-BE49-F238E27FC236}">
                <a16:creationId xmlns:a16="http://schemas.microsoft.com/office/drawing/2014/main" id="{B3A672F6-E3A9-A94F-8FF7-04E9FC258DC1}"/>
              </a:ext>
            </a:extLst>
          </p:cNvPr>
          <p:cNvCxnSpPr/>
          <p:nvPr/>
        </p:nvCxnSpPr>
        <p:spPr bwMode="auto">
          <a:xfrm>
            <a:off x="7563277"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88" name="Straight Connector 87">
            <a:extLst>
              <a:ext uri="{FF2B5EF4-FFF2-40B4-BE49-F238E27FC236}">
                <a16:creationId xmlns:a16="http://schemas.microsoft.com/office/drawing/2014/main" id="{06AD25D0-CF92-4043-B78D-C5BB3F28EB30}"/>
              </a:ext>
            </a:extLst>
          </p:cNvPr>
          <p:cNvCxnSpPr/>
          <p:nvPr/>
        </p:nvCxnSpPr>
        <p:spPr bwMode="auto">
          <a:xfrm>
            <a:off x="3666194"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89" name="Straight Connector 88">
            <a:extLst>
              <a:ext uri="{FF2B5EF4-FFF2-40B4-BE49-F238E27FC236}">
                <a16:creationId xmlns:a16="http://schemas.microsoft.com/office/drawing/2014/main" id="{A5B64973-5799-F24F-AD95-7B73CFE35D01}"/>
              </a:ext>
            </a:extLst>
          </p:cNvPr>
          <p:cNvCxnSpPr/>
          <p:nvPr/>
        </p:nvCxnSpPr>
        <p:spPr bwMode="auto">
          <a:xfrm>
            <a:off x="4014536"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90" name="Straight Connector 89">
            <a:extLst>
              <a:ext uri="{FF2B5EF4-FFF2-40B4-BE49-F238E27FC236}">
                <a16:creationId xmlns:a16="http://schemas.microsoft.com/office/drawing/2014/main" id="{A42F7CA0-4737-B147-9484-5C229BA6FF0F}"/>
              </a:ext>
            </a:extLst>
          </p:cNvPr>
          <p:cNvCxnSpPr/>
          <p:nvPr/>
        </p:nvCxnSpPr>
        <p:spPr bwMode="auto">
          <a:xfrm>
            <a:off x="4341108"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91" name="Straight Connector 90">
            <a:extLst>
              <a:ext uri="{FF2B5EF4-FFF2-40B4-BE49-F238E27FC236}">
                <a16:creationId xmlns:a16="http://schemas.microsoft.com/office/drawing/2014/main" id="{39C7D601-42EA-244F-994C-D3C4BB81902C}"/>
              </a:ext>
            </a:extLst>
          </p:cNvPr>
          <p:cNvCxnSpPr/>
          <p:nvPr/>
        </p:nvCxnSpPr>
        <p:spPr bwMode="auto">
          <a:xfrm>
            <a:off x="4689451"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92" name="Straight Connector 91">
            <a:extLst>
              <a:ext uri="{FF2B5EF4-FFF2-40B4-BE49-F238E27FC236}">
                <a16:creationId xmlns:a16="http://schemas.microsoft.com/office/drawing/2014/main" id="{08FF337A-0EEC-AF47-8CFC-C5915706E4DB}"/>
              </a:ext>
            </a:extLst>
          </p:cNvPr>
          <p:cNvCxnSpPr/>
          <p:nvPr/>
        </p:nvCxnSpPr>
        <p:spPr bwMode="auto">
          <a:xfrm>
            <a:off x="5026909"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93" name="Straight Connector 92">
            <a:extLst>
              <a:ext uri="{FF2B5EF4-FFF2-40B4-BE49-F238E27FC236}">
                <a16:creationId xmlns:a16="http://schemas.microsoft.com/office/drawing/2014/main" id="{4F39C44D-0A36-9F4E-819F-2BC5FB5CA1DB}"/>
              </a:ext>
            </a:extLst>
          </p:cNvPr>
          <p:cNvCxnSpPr/>
          <p:nvPr/>
        </p:nvCxnSpPr>
        <p:spPr bwMode="auto">
          <a:xfrm>
            <a:off x="3263420"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94" name="Straight Connector 93">
            <a:extLst>
              <a:ext uri="{FF2B5EF4-FFF2-40B4-BE49-F238E27FC236}">
                <a16:creationId xmlns:a16="http://schemas.microsoft.com/office/drawing/2014/main" id="{27749D4B-E7CD-5E41-9466-3071C86C975A}"/>
              </a:ext>
            </a:extLst>
          </p:cNvPr>
          <p:cNvCxnSpPr/>
          <p:nvPr/>
        </p:nvCxnSpPr>
        <p:spPr bwMode="auto">
          <a:xfrm>
            <a:off x="1902709"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95" name="Straight Connector 94">
            <a:extLst>
              <a:ext uri="{FF2B5EF4-FFF2-40B4-BE49-F238E27FC236}">
                <a16:creationId xmlns:a16="http://schemas.microsoft.com/office/drawing/2014/main" id="{F8FFC22B-428F-B744-B214-CCB112F9EE6B}"/>
              </a:ext>
            </a:extLst>
          </p:cNvPr>
          <p:cNvCxnSpPr/>
          <p:nvPr/>
        </p:nvCxnSpPr>
        <p:spPr bwMode="auto">
          <a:xfrm>
            <a:off x="2251051"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96" name="Straight Connector 95">
            <a:extLst>
              <a:ext uri="{FF2B5EF4-FFF2-40B4-BE49-F238E27FC236}">
                <a16:creationId xmlns:a16="http://schemas.microsoft.com/office/drawing/2014/main" id="{2EA2D132-E250-BD42-9BA1-6359F1B7D2A4}"/>
              </a:ext>
            </a:extLst>
          </p:cNvPr>
          <p:cNvCxnSpPr/>
          <p:nvPr/>
        </p:nvCxnSpPr>
        <p:spPr bwMode="auto">
          <a:xfrm>
            <a:off x="2577623"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97" name="Straight Connector 96">
            <a:extLst>
              <a:ext uri="{FF2B5EF4-FFF2-40B4-BE49-F238E27FC236}">
                <a16:creationId xmlns:a16="http://schemas.microsoft.com/office/drawing/2014/main" id="{B848489E-0B05-9141-B77A-F98FBBDCDD38}"/>
              </a:ext>
            </a:extLst>
          </p:cNvPr>
          <p:cNvCxnSpPr/>
          <p:nvPr/>
        </p:nvCxnSpPr>
        <p:spPr bwMode="auto">
          <a:xfrm>
            <a:off x="2925966"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98" name="Straight Connector 97">
            <a:extLst>
              <a:ext uri="{FF2B5EF4-FFF2-40B4-BE49-F238E27FC236}">
                <a16:creationId xmlns:a16="http://schemas.microsoft.com/office/drawing/2014/main" id="{5EB31D6B-AB60-684D-A52F-9CC88C6A3982}"/>
              </a:ext>
            </a:extLst>
          </p:cNvPr>
          <p:cNvCxnSpPr/>
          <p:nvPr/>
        </p:nvCxnSpPr>
        <p:spPr bwMode="auto">
          <a:xfrm>
            <a:off x="1499935"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99" name="TextBox 98">
            <a:extLst>
              <a:ext uri="{FF2B5EF4-FFF2-40B4-BE49-F238E27FC236}">
                <a16:creationId xmlns:a16="http://schemas.microsoft.com/office/drawing/2014/main" id="{C2677D3A-D571-3F4D-9EC5-9DE5BA0AAAE6}"/>
              </a:ext>
            </a:extLst>
          </p:cNvPr>
          <p:cNvSpPr txBox="1"/>
          <p:nvPr/>
        </p:nvSpPr>
        <p:spPr>
          <a:xfrm>
            <a:off x="5211967" y="3810071"/>
            <a:ext cx="373820" cy="307976"/>
          </a:xfrm>
          <a:prstGeom prst="rect">
            <a:avLst/>
          </a:prstGeom>
          <a:noFill/>
        </p:spPr>
        <p:txBody>
          <a:bodyPr wrap="none" rtlCol="0">
            <a:spAutoFit/>
          </a:bodyPr>
          <a:lstStyle/>
          <a:p>
            <a:r>
              <a:rPr lang="en-US" sz="1400" dirty="0">
                <a:solidFill>
                  <a:srgbClr val="FFFF00"/>
                </a:solidFill>
                <a:latin typeface="Trebuchet MS" panose="020B0703020202090204" pitchFamily="34" charset="0"/>
              </a:rPr>
              <a:t>70</a:t>
            </a:r>
          </a:p>
        </p:txBody>
      </p:sp>
      <p:sp>
        <p:nvSpPr>
          <p:cNvPr id="100" name="TextBox 99">
            <a:extLst>
              <a:ext uri="{FF2B5EF4-FFF2-40B4-BE49-F238E27FC236}">
                <a16:creationId xmlns:a16="http://schemas.microsoft.com/office/drawing/2014/main" id="{227D0FEE-FE66-8A4C-B0B4-8D07C1BEAC9E}"/>
              </a:ext>
            </a:extLst>
          </p:cNvPr>
          <p:cNvSpPr txBox="1"/>
          <p:nvPr/>
        </p:nvSpPr>
        <p:spPr>
          <a:xfrm>
            <a:off x="7378225" y="3810071"/>
            <a:ext cx="373820" cy="307777"/>
          </a:xfrm>
          <a:prstGeom prst="rect">
            <a:avLst/>
          </a:prstGeom>
          <a:noFill/>
        </p:spPr>
        <p:txBody>
          <a:bodyPr wrap="none" rtlCol="0">
            <a:spAutoFit/>
          </a:bodyPr>
          <a:lstStyle/>
          <a:p>
            <a:r>
              <a:rPr lang="en-US" sz="1400" dirty="0">
                <a:solidFill>
                  <a:srgbClr val="FFFF00"/>
                </a:solidFill>
                <a:latin typeface="Trebuchet MS" panose="020B0703020202090204" pitchFamily="34" charset="0"/>
              </a:rPr>
              <a:t>76</a:t>
            </a:r>
          </a:p>
        </p:txBody>
      </p:sp>
      <p:sp>
        <p:nvSpPr>
          <p:cNvPr id="101" name="TextBox 100">
            <a:extLst>
              <a:ext uri="{FF2B5EF4-FFF2-40B4-BE49-F238E27FC236}">
                <a16:creationId xmlns:a16="http://schemas.microsoft.com/office/drawing/2014/main" id="{DAD7F6F1-7D95-2948-B3F7-8D86D085D42D}"/>
              </a:ext>
            </a:extLst>
          </p:cNvPr>
          <p:cNvSpPr txBox="1"/>
          <p:nvPr/>
        </p:nvSpPr>
        <p:spPr>
          <a:xfrm>
            <a:off x="3100140" y="3810071"/>
            <a:ext cx="373820" cy="307777"/>
          </a:xfrm>
          <a:prstGeom prst="rect">
            <a:avLst/>
          </a:prstGeom>
          <a:noFill/>
        </p:spPr>
        <p:txBody>
          <a:bodyPr wrap="none" rtlCol="0">
            <a:spAutoFit/>
          </a:bodyPr>
          <a:lstStyle/>
          <a:p>
            <a:r>
              <a:rPr lang="en-US" sz="1400" dirty="0">
                <a:solidFill>
                  <a:srgbClr val="FFFF00"/>
                </a:solidFill>
                <a:latin typeface="Trebuchet MS" panose="020B0703020202090204" pitchFamily="34" charset="0"/>
              </a:rPr>
              <a:t>64</a:t>
            </a:r>
          </a:p>
        </p:txBody>
      </p:sp>
      <p:grpSp>
        <p:nvGrpSpPr>
          <p:cNvPr id="102" name="Group 101">
            <a:extLst>
              <a:ext uri="{FF2B5EF4-FFF2-40B4-BE49-F238E27FC236}">
                <a16:creationId xmlns:a16="http://schemas.microsoft.com/office/drawing/2014/main" id="{E051788F-872A-8B43-AA15-3310CDB08548}"/>
              </a:ext>
            </a:extLst>
          </p:cNvPr>
          <p:cNvGrpSpPr/>
          <p:nvPr/>
        </p:nvGrpSpPr>
        <p:grpSpPr>
          <a:xfrm>
            <a:off x="3241650" y="4205212"/>
            <a:ext cx="1763486" cy="250534"/>
            <a:chOff x="2819399" y="3712028"/>
            <a:chExt cx="1763486" cy="250372"/>
          </a:xfrm>
        </p:grpSpPr>
        <p:cxnSp>
          <p:nvCxnSpPr>
            <p:cNvPr id="115" name="Straight Connector 114">
              <a:extLst>
                <a:ext uri="{FF2B5EF4-FFF2-40B4-BE49-F238E27FC236}">
                  <a16:creationId xmlns:a16="http://schemas.microsoft.com/office/drawing/2014/main" id="{41BFC266-AFC4-F44C-B9B3-953523271D16}"/>
                </a:ext>
              </a:extLst>
            </p:cNvPr>
            <p:cNvCxnSpPr/>
            <p:nvPr/>
          </p:nvCxnSpPr>
          <p:spPr bwMode="auto">
            <a:xfrm>
              <a:off x="2819399" y="3831771"/>
              <a:ext cx="1763486" cy="0"/>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16" name="Straight Connector 115">
              <a:extLst>
                <a:ext uri="{FF2B5EF4-FFF2-40B4-BE49-F238E27FC236}">
                  <a16:creationId xmlns:a16="http://schemas.microsoft.com/office/drawing/2014/main" id="{B642D991-8A6F-CD4C-BD02-FFD0C03C7839}"/>
                </a:ext>
              </a:extLst>
            </p:cNvPr>
            <p:cNvCxnSpPr/>
            <p:nvPr/>
          </p:nvCxnSpPr>
          <p:spPr bwMode="auto">
            <a:xfrm>
              <a:off x="4582884" y="3722914"/>
              <a:ext cx="0" cy="239486"/>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17" name="Straight Connector 116">
              <a:extLst>
                <a:ext uri="{FF2B5EF4-FFF2-40B4-BE49-F238E27FC236}">
                  <a16:creationId xmlns:a16="http://schemas.microsoft.com/office/drawing/2014/main" id="{D8EF140A-F825-AB43-8F3F-A015684D5C09}"/>
                </a:ext>
              </a:extLst>
            </p:cNvPr>
            <p:cNvCxnSpPr/>
            <p:nvPr/>
          </p:nvCxnSpPr>
          <p:spPr bwMode="auto">
            <a:xfrm>
              <a:off x="2819399" y="3712028"/>
              <a:ext cx="0" cy="239486"/>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grpSp>
        <p:nvGrpSpPr>
          <p:cNvPr id="103" name="Group 102">
            <a:extLst>
              <a:ext uri="{FF2B5EF4-FFF2-40B4-BE49-F238E27FC236}">
                <a16:creationId xmlns:a16="http://schemas.microsoft.com/office/drawing/2014/main" id="{F52AEA8D-E703-3846-BC15-740C9FE0A623}"/>
              </a:ext>
            </a:extLst>
          </p:cNvPr>
          <p:cNvGrpSpPr/>
          <p:nvPr/>
        </p:nvGrpSpPr>
        <p:grpSpPr>
          <a:xfrm>
            <a:off x="5397022" y="4205212"/>
            <a:ext cx="1763486" cy="250534"/>
            <a:chOff x="2819399" y="3712028"/>
            <a:chExt cx="1763486" cy="250372"/>
          </a:xfrm>
        </p:grpSpPr>
        <p:cxnSp>
          <p:nvCxnSpPr>
            <p:cNvPr id="112" name="Straight Connector 111">
              <a:extLst>
                <a:ext uri="{FF2B5EF4-FFF2-40B4-BE49-F238E27FC236}">
                  <a16:creationId xmlns:a16="http://schemas.microsoft.com/office/drawing/2014/main" id="{493E44FE-182E-3F4A-9867-02837AEA4AB7}"/>
                </a:ext>
              </a:extLst>
            </p:cNvPr>
            <p:cNvCxnSpPr/>
            <p:nvPr/>
          </p:nvCxnSpPr>
          <p:spPr bwMode="auto">
            <a:xfrm>
              <a:off x="2819399" y="3831771"/>
              <a:ext cx="1763486" cy="0"/>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13" name="Straight Connector 112">
              <a:extLst>
                <a:ext uri="{FF2B5EF4-FFF2-40B4-BE49-F238E27FC236}">
                  <a16:creationId xmlns:a16="http://schemas.microsoft.com/office/drawing/2014/main" id="{51DABC18-3DFE-4E44-9082-F6198A74F8C9}"/>
                </a:ext>
              </a:extLst>
            </p:cNvPr>
            <p:cNvCxnSpPr/>
            <p:nvPr/>
          </p:nvCxnSpPr>
          <p:spPr bwMode="auto">
            <a:xfrm>
              <a:off x="4582884" y="3722914"/>
              <a:ext cx="0" cy="239486"/>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14" name="Straight Connector 113">
              <a:extLst>
                <a:ext uri="{FF2B5EF4-FFF2-40B4-BE49-F238E27FC236}">
                  <a16:creationId xmlns:a16="http://schemas.microsoft.com/office/drawing/2014/main" id="{DEAD5EEC-3B16-DA42-B889-80EBB11DF1CE}"/>
                </a:ext>
              </a:extLst>
            </p:cNvPr>
            <p:cNvCxnSpPr/>
            <p:nvPr/>
          </p:nvCxnSpPr>
          <p:spPr bwMode="auto">
            <a:xfrm>
              <a:off x="2819399" y="3712028"/>
              <a:ext cx="0" cy="239486"/>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grpSp>
        <p:nvGrpSpPr>
          <p:cNvPr id="104" name="Group 103">
            <a:extLst>
              <a:ext uri="{FF2B5EF4-FFF2-40B4-BE49-F238E27FC236}">
                <a16:creationId xmlns:a16="http://schemas.microsoft.com/office/drawing/2014/main" id="{742FC0D0-0F7E-C449-9E0C-AD4F9A77180B}"/>
              </a:ext>
            </a:extLst>
          </p:cNvPr>
          <p:cNvGrpSpPr/>
          <p:nvPr/>
        </p:nvGrpSpPr>
        <p:grpSpPr>
          <a:xfrm>
            <a:off x="7574165" y="4210659"/>
            <a:ext cx="1763486" cy="239641"/>
            <a:chOff x="2819399" y="3712028"/>
            <a:chExt cx="1763486" cy="239486"/>
          </a:xfrm>
        </p:grpSpPr>
        <p:cxnSp>
          <p:nvCxnSpPr>
            <p:cNvPr id="109" name="Straight Connector 108">
              <a:extLst>
                <a:ext uri="{FF2B5EF4-FFF2-40B4-BE49-F238E27FC236}">
                  <a16:creationId xmlns:a16="http://schemas.microsoft.com/office/drawing/2014/main" id="{2020ABDC-DF4E-4949-A6F2-B1F42DB0AF0B}"/>
                </a:ext>
              </a:extLst>
            </p:cNvPr>
            <p:cNvCxnSpPr/>
            <p:nvPr/>
          </p:nvCxnSpPr>
          <p:spPr bwMode="auto">
            <a:xfrm>
              <a:off x="2819399" y="3831771"/>
              <a:ext cx="1763486" cy="0"/>
            </a:xfrm>
            <a:prstGeom prst="line">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11" name="Straight Connector 110">
              <a:extLst>
                <a:ext uri="{FF2B5EF4-FFF2-40B4-BE49-F238E27FC236}">
                  <a16:creationId xmlns:a16="http://schemas.microsoft.com/office/drawing/2014/main" id="{AE9FE4AD-0D0D-6443-BACE-C535C6BB2D87}"/>
                </a:ext>
              </a:extLst>
            </p:cNvPr>
            <p:cNvCxnSpPr/>
            <p:nvPr/>
          </p:nvCxnSpPr>
          <p:spPr bwMode="auto">
            <a:xfrm>
              <a:off x="2819399" y="3712028"/>
              <a:ext cx="0" cy="239486"/>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grpSp>
        <p:nvGrpSpPr>
          <p:cNvPr id="105" name="Group 104">
            <a:extLst>
              <a:ext uri="{FF2B5EF4-FFF2-40B4-BE49-F238E27FC236}">
                <a16:creationId xmlns:a16="http://schemas.microsoft.com/office/drawing/2014/main" id="{C9994C21-5B06-8A46-958B-4B73D2A1AD05}"/>
              </a:ext>
            </a:extLst>
          </p:cNvPr>
          <p:cNvGrpSpPr/>
          <p:nvPr/>
        </p:nvGrpSpPr>
        <p:grpSpPr>
          <a:xfrm>
            <a:off x="1530415" y="4205212"/>
            <a:ext cx="1384663" cy="250534"/>
            <a:chOff x="2819399" y="3712028"/>
            <a:chExt cx="1763486" cy="250372"/>
          </a:xfrm>
        </p:grpSpPr>
        <p:cxnSp>
          <p:nvCxnSpPr>
            <p:cNvPr id="106" name="Straight Connector 105">
              <a:extLst>
                <a:ext uri="{FF2B5EF4-FFF2-40B4-BE49-F238E27FC236}">
                  <a16:creationId xmlns:a16="http://schemas.microsoft.com/office/drawing/2014/main" id="{A2A7855D-CA03-304E-8DDA-666DF8D06256}"/>
                </a:ext>
              </a:extLst>
            </p:cNvPr>
            <p:cNvCxnSpPr/>
            <p:nvPr/>
          </p:nvCxnSpPr>
          <p:spPr bwMode="auto">
            <a:xfrm>
              <a:off x="2819399" y="3831771"/>
              <a:ext cx="1763486" cy="0"/>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07" name="Straight Connector 106">
              <a:extLst>
                <a:ext uri="{FF2B5EF4-FFF2-40B4-BE49-F238E27FC236}">
                  <a16:creationId xmlns:a16="http://schemas.microsoft.com/office/drawing/2014/main" id="{AD145A38-175F-3144-AC6A-C300EF6711F0}"/>
                </a:ext>
              </a:extLst>
            </p:cNvPr>
            <p:cNvCxnSpPr/>
            <p:nvPr/>
          </p:nvCxnSpPr>
          <p:spPr bwMode="auto">
            <a:xfrm>
              <a:off x="4582884" y="3722914"/>
              <a:ext cx="0" cy="239486"/>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08" name="Straight Connector 107">
              <a:extLst>
                <a:ext uri="{FF2B5EF4-FFF2-40B4-BE49-F238E27FC236}">
                  <a16:creationId xmlns:a16="http://schemas.microsoft.com/office/drawing/2014/main" id="{88DCD138-5072-DC4C-AEF6-9FE3CB676403}"/>
                </a:ext>
              </a:extLst>
            </p:cNvPr>
            <p:cNvCxnSpPr/>
            <p:nvPr/>
          </p:nvCxnSpPr>
          <p:spPr bwMode="auto">
            <a:xfrm>
              <a:off x="2819399" y="3712028"/>
              <a:ext cx="0" cy="239486"/>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sp>
        <p:nvSpPr>
          <p:cNvPr id="119" name="TextBox 118">
            <a:extLst>
              <a:ext uri="{FF2B5EF4-FFF2-40B4-BE49-F238E27FC236}">
                <a16:creationId xmlns:a16="http://schemas.microsoft.com/office/drawing/2014/main" id="{629D37AF-FD25-3E47-9D20-861CFB84F5F1}"/>
              </a:ext>
            </a:extLst>
          </p:cNvPr>
          <p:cNvSpPr txBox="1"/>
          <p:nvPr/>
        </p:nvSpPr>
        <p:spPr>
          <a:xfrm>
            <a:off x="2084803" y="147141"/>
            <a:ext cx="5593520"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dirty="0">
                <a:solidFill>
                  <a:srgbClr val="00FA00"/>
                </a:solidFill>
                <a:latin typeface="Trebuchet MS" panose="020B0703020202090204" pitchFamily="34" charset="0"/>
                <a:ea typeface="ＭＳ Ｐゴシック" charset="0"/>
              </a:rPr>
              <a:t>'Right/wrong’ marks</a:t>
            </a:r>
            <a:endParaRPr kumimoji="0" lang="en-US" sz="3600" b="1" i="0" u="none" strike="noStrike" kern="1200" cap="none" spc="0" normalizeH="0" baseline="0" noProof="0" dirty="0">
              <a:ln>
                <a:noFill/>
              </a:ln>
              <a:solidFill>
                <a:srgbClr val="00FA00"/>
              </a:solidFill>
              <a:effectLst/>
              <a:uLnTx/>
              <a:uFillTx/>
              <a:latin typeface="Trebuchet MS" panose="020B0703020202090204" pitchFamily="34" charset="0"/>
              <a:ea typeface="ＭＳ Ｐゴシック" charset="0"/>
            </a:endParaRPr>
          </a:p>
        </p:txBody>
      </p:sp>
      <p:cxnSp>
        <p:nvCxnSpPr>
          <p:cNvPr id="59" name="Straight Connector 58">
            <a:extLst>
              <a:ext uri="{FF2B5EF4-FFF2-40B4-BE49-F238E27FC236}">
                <a16:creationId xmlns:a16="http://schemas.microsoft.com/office/drawing/2014/main" id="{34322B9B-A8F5-904F-8B97-F9AD0175DDD9}"/>
              </a:ext>
            </a:extLst>
          </p:cNvPr>
          <p:cNvCxnSpPr/>
          <p:nvPr/>
        </p:nvCxnSpPr>
        <p:spPr bwMode="auto">
          <a:xfrm>
            <a:off x="1513743" y="1548906"/>
            <a:ext cx="0" cy="2160000"/>
          </a:xfrm>
          <a:prstGeom prst="line">
            <a:avLst/>
          </a:prstGeom>
          <a:solidFill>
            <a:schemeClr val="accent1"/>
          </a:solidFill>
          <a:ln w="19050" cap="flat" cmpd="sng" algn="ctr">
            <a:solidFill>
              <a:schemeClr val="accent6">
                <a:lumMod val="40000"/>
                <a:lumOff val="60000"/>
              </a:schemeClr>
            </a:solidFill>
            <a:prstDash val="sysDot"/>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61" name="Straight Connector 60">
            <a:extLst>
              <a:ext uri="{FF2B5EF4-FFF2-40B4-BE49-F238E27FC236}">
                <a16:creationId xmlns:a16="http://schemas.microsoft.com/office/drawing/2014/main" id="{E5F2CF31-D215-4643-A6BB-E3EEB26E56BB}"/>
              </a:ext>
            </a:extLst>
          </p:cNvPr>
          <p:cNvCxnSpPr/>
          <p:nvPr/>
        </p:nvCxnSpPr>
        <p:spPr bwMode="auto">
          <a:xfrm>
            <a:off x="1150335" y="3714096"/>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63" name="Straight Connector 62">
            <a:extLst>
              <a:ext uri="{FF2B5EF4-FFF2-40B4-BE49-F238E27FC236}">
                <a16:creationId xmlns:a16="http://schemas.microsoft.com/office/drawing/2014/main" id="{1367A90E-774F-E34B-9501-F915C79F1B74}"/>
              </a:ext>
            </a:extLst>
          </p:cNvPr>
          <p:cNvCxnSpPr/>
          <p:nvPr/>
        </p:nvCxnSpPr>
        <p:spPr bwMode="auto">
          <a:xfrm>
            <a:off x="747561" y="3714096"/>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64" name="TextBox 63">
            <a:extLst>
              <a:ext uri="{FF2B5EF4-FFF2-40B4-BE49-F238E27FC236}">
                <a16:creationId xmlns:a16="http://schemas.microsoft.com/office/drawing/2014/main" id="{09C3E802-CF66-564D-900A-DF445E3B53BF}"/>
              </a:ext>
            </a:extLst>
          </p:cNvPr>
          <p:cNvSpPr txBox="1"/>
          <p:nvPr/>
        </p:nvSpPr>
        <p:spPr>
          <a:xfrm>
            <a:off x="1327487" y="3789216"/>
            <a:ext cx="373820" cy="307777"/>
          </a:xfrm>
          <a:prstGeom prst="rect">
            <a:avLst/>
          </a:prstGeom>
          <a:noFill/>
        </p:spPr>
        <p:txBody>
          <a:bodyPr wrap="none" rtlCol="0">
            <a:spAutoFit/>
          </a:bodyPr>
          <a:lstStyle/>
          <a:p>
            <a:r>
              <a:rPr lang="en-US" sz="1400" dirty="0">
                <a:solidFill>
                  <a:srgbClr val="FFFF00"/>
                </a:solidFill>
                <a:latin typeface="Trebuchet MS" panose="020B0703020202090204" pitchFamily="34" charset="0"/>
              </a:rPr>
              <a:t>59</a:t>
            </a:r>
          </a:p>
        </p:txBody>
      </p:sp>
      <p:cxnSp>
        <p:nvCxnSpPr>
          <p:cNvPr id="66" name="Straight Connector 65">
            <a:extLst>
              <a:ext uri="{FF2B5EF4-FFF2-40B4-BE49-F238E27FC236}">
                <a16:creationId xmlns:a16="http://schemas.microsoft.com/office/drawing/2014/main" id="{116B203B-4D8D-C947-8669-63E33B4B8BBD}"/>
              </a:ext>
            </a:extLst>
          </p:cNvPr>
          <p:cNvCxnSpPr/>
          <p:nvPr/>
        </p:nvCxnSpPr>
        <p:spPr bwMode="auto">
          <a:xfrm>
            <a:off x="739539" y="4330479"/>
            <a:ext cx="432000" cy="0"/>
          </a:xfrm>
          <a:prstGeom prst="line">
            <a:avLst/>
          </a:prstGeom>
          <a:solidFill>
            <a:schemeClr val="accent1"/>
          </a:solidFill>
          <a:ln w="9525" cap="flat" cmpd="sng" algn="ctr">
            <a:solidFill>
              <a:srgbClr val="FFFF00"/>
            </a:solidFill>
            <a:prstDash val="solid"/>
            <a:round/>
            <a:headEnd type="triangl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18" name="Straight Connector 117">
            <a:extLst>
              <a:ext uri="{FF2B5EF4-FFF2-40B4-BE49-F238E27FC236}">
                <a16:creationId xmlns:a16="http://schemas.microsoft.com/office/drawing/2014/main" id="{8DD5875D-E0E5-B541-9844-73F552B3CC7B}"/>
              </a:ext>
            </a:extLst>
          </p:cNvPr>
          <p:cNvCxnSpPr/>
          <p:nvPr/>
        </p:nvCxnSpPr>
        <p:spPr bwMode="auto">
          <a:xfrm>
            <a:off x="1171302" y="4210659"/>
            <a:ext cx="0" cy="239641"/>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21" name="TextBox 120">
            <a:extLst>
              <a:ext uri="{FF2B5EF4-FFF2-40B4-BE49-F238E27FC236}">
                <a16:creationId xmlns:a16="http://schemas.microsoft.com/office/drawing/2014/main" id="{1B8B14CB-05BF-9B49-B30F-1D227340FC9E}"/>
              </a:ext>
            </a:extLst>
          </p:cNvPr>
          <p:cNvSpPr txBox="1"/>
          <p:nvPr/>
        </p:nvSpPr>
        <p:spPr>
          <a:xfrm>
            <a:off x="714305" y="4358482"/>
            <a:ext cx="380232" cy="461963"/>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C00"/>
                </a:solidFill>
                <a:effectLst/>
                <a:uLnTx/>
                <a:uFillTx/>
                <a:latin typeface="Trebuchet MS" panose="020B0703020202090204" pitchFamily="34" charset="0"/>
                <a:ea typeface="ＭＳ Ｐゴシック" charset="0"/>
              </a:rPr>
              <a:t>D</a:t>
            </a:r>
            <a:endParaRPr kumimoji="0" lang="en-US" sz="2400" b="1" i="0" u="none" strike="noStrike" kern="1200" cap="none" spc="0" normalizeH="0" baseline="0" noProof="0" dirty="0">
              <a:ln>
                <a:noFill/>
              </a:ln>
              <a:solidFill>
                <a:srgbClr val="FFFC00"/>
              </a:solidFill>
              <a:effectLst/>
              <a:uLnTx/>
              <a:uFillTx/>
              <a:latin typeface="Trebuchet MS" panose="020B0703020202090204" pitchFamily="34" charset="0"/>
              <a:ea typeface="ＭＳ Ｐゴシック" charset="0"/>
            </a:endParaRPr>
          </a:p>
        </p:txBody>
      </p:sp>
      <p:sp>
        <p:nvSpPr>
          <p:cNvPr id="123" name="TextBox 122">
            <a:extLst>
              <a:ext uri="{FF2B5EF4-FFF2-40B4-BE49-F238E27FC236}">
                <a16:creationId xmlns:a16="http://schemas.microsoft.com/office/drawing/2014/main" id="{6E145E5B-4781-2443-881A-08AF4DDEF9DA}"/>
              </a:ext>
            </a:extLst>
          </p:cNvPr>
          <p:cNvSpPr txBox="1"/>
          <p:nvPr/>
        </p:nvSpPr>
        <p:spPr>
          <a:xfrm>
            <a:off x="6295498" y="2104684"/>
            <a:ext cx="369012"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40FF"/>
                </a:solidFill>
                <a:effectLst/>
                <a:uLnTx/>
                <a:uFillTx/>
                <a:latin typeface="Trebuchet MS" panose="020B0703020202090204" pitchFamily="34" charset="0"/>
                <a:ea typeface="ＭＳ Ｐゴシック" charset="0"/>
              </a:rPr>
              <a:t>X</a:t>
            </a:r>
            <a:endParaRPr kumimoji="0" lang="en-US" sz="2400" b="1" i="0" u="none" strike="noStrike" kern="1200" cap="none" spc="0" normalizeH="0" baseline="0" noProof="0" dirty="0">
              <a:ln>
                <a:noFill/>
              </a:ln>
              <a:solidFill>
                <a:srgbClr val="FF40FF"/>
              </a:solidFill>
              <a:effectLst/>
              <a:uLnTx/>
              <a:uFillTx/>
              <a:latin typeface="Trebuchet MS" panose="020B0703020202090204" pitchFamily="34" charset="0"/>
              <a:ea typeface="ＭＳ Ｐゴシック" charset="0"/>
            </a:endParaRPr>
          </a:p>
        </p:txBody>
      </p:sp>
    </p:spTree>
    <p:extLst>
      <p:ext uri="{BB962C8B-B14F-4D97-AF65-F5344CB8AC3E}">
        <p14:creationId xmlns:p14="http://schemas.microsoft.com/office/powerpoint/2010/main" val="34531430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050D6CF-BDA7-3048-A4B6-757A838F020A}"/>
              </a:ext>
            </a:extLst>
          </p:cNvPr>
          <p:cNvGrpSpPr/>
          <p:nvPr/>
        </p:nvGrpSpPr>
        <p:grpSpPr>
          <a:xfrm>
            <a:off x="3267147" y="1529998"/>
            <a:ext cx="4298195" cy="2173181"/>
            <a:chOff x="2834011" y="1529998"/>
            <a:chExt cx="4298195" cy="2173181"/>
          </a:xfrm>
        </p:grpSpPr>
        <p:cxnSp>
          <p:nvCxnSpPr>
            <p:cNvPr id="3" name="Straight Connector 2">
              <a:extLst>
                <a:ext uri="{FF2B5EF4-FFF2-40B4-BE49-F238E27FC236}">
                  <a16:creationId xmlns:a16="http://schemas.microsoft.com/office/drawing/2014/main" id="{A8289B94-F2A5-384C-AC2D-93F10946727B}"/>
                </a:ext>
              </a:extLst>
            </p:cNvPr>
            <p:cNvCxnSpPr/>
            <p:nvPr/>
          </p:nvCxnSpPr>
          <p:spPr bwMode="auto">
            <a:xfrm>
              <a:off x="7132206" y="1543179"/>
              <a:ext cx="0" cy="2160000"/>
            </a:xfrm>
            <a:prstGeom prst="line">
              <a:avLst/>
            </a:prstGeom>
            <a:solidFill>
              <a:schemeClr val="accent1"/>
            </a:solidFill>
            <a:ln w="19050" cap="flat" cmpd="sng" algn="ctr">
              <a:solidFill>
                <a:schemeClr val="accent6">
                  <a:lumMod val="40000"/>
                  <a:lumOff val="60000"/>
                </a:schemeClr>
              </a:solidFill>
              <a:prstDash val="sysDot"/>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4" name="Straight Connector 3">
              <a:extLst>
                <a:ext uri="{FF2B5EF4-FFF2-40B4-BE49-F238E27FC236}">
                  <a16:creationId xmlns:a16="http://schemas.microsoft.com/office/drawing/2014/main" id="{A52C761C-9C90-374B-B436-55F514170E9D}"/>
                </a:ext>
              </a:extLst>
            </p:cNvPr>
            <p:cNvCxnSpPr/>
            <p:nvPr/>
          </p:nvCxnSpPr>
          <p:spPr bwMode="auto">
            <a:xfrm>
              <a:off x="2834011" y="1540881"/>
              <a:ext cx="0" cy="2160000"/>
            </a:xfrm>
            <a:prstGeom prst="line">
              <a:avLst/>
            </a:prstGeom>
            <a:solidFill>
              <a:schemeClr val="accent1"/>
            </a:solidFill>
            <a:ln w="19050" cap="flat" cmpd="sng" algn="ctr">
              <a:solidFill>
                <a:schemeClr val="accent6">
                  <a:lumMod val="40000"/>
                  <a:lumOff val="60000"/>
                </a:schemeClr>
              </a:solidFill>
              <a:prstDash val="sysDot"/>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 name="Straight Connector 4">
              <a:extLst>
                <a:ext uri="{FF2B5EF4-FFF2-40B4-BE49-F238E27FC236}">
                  <a16:creationId xmlns:a16="http://schemas.microsoft.com/office/drawing/2014/main" id="{BD849B05-E5C6-3943-A12D-90EBECB30A8A}"/>
                </a:ext>
              </a:extLst>
            </p:cNvPr>
            <p:cNvCxnSpPr/>
            <p:nvPr/>
          </p:nvCxnSpPr>
          <p:spPr bwMode="auto">
            <a:xfrm>
              <a:off x="4954476" y="1529998"/>
              <a:ext cx="0" cy="2160000"/>
            </a:xfrm>
            <a:prstGeom prst="line">
              <a:avLst/>
            </a:prstGeom>
            <a:solidFill>
              <a:schemeClr val="accent1"/>
            </a:solidFill>
            <a:ln w="19050" cap="flat" cmpd="sng" algn="ctr">
              <a:solidFill>
                <a:schemeClr val="accent6">
                  <a:lumMod val="40000"/>
                  <a:lumOff val="60000"/>
                </a:schemeClr>
              </a:solidFill>
              <a:prstDash val="sysDot"/>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cxnSp>
        <p:nvCxnSpPr>
          <p:cNvPr id="14" name="Straight Connector 13">
            <a:extLst>
              <a:ext uri="{FF2B5EF4-FFF2-40B4-BE49-F238E27FC236}">
                <a16:creationId xmlns:a16="http://schemas.microsoft.com/office/drawing/2014/main" id="{B128CD9A-9B37-8049-BAD4-DFA824037C0B}"/>
              </a:ext>
            </a:extLst>
          </p:cNvPr>
          <p:cNvCxnSpPr>
            <a:cxnSpLocks/>
          </p:cNvCxnSpPr>
          <p:nvPr/>
        </p:nvCxnSpPr>
        <p:spPr bwMode="auto">
          <a:xfrm>
            <a:off x="622174" y="3703957"/>
            <a:ext cx="8964000" cy="0"/>
          </a:xfrm>
          <a:prstGeom prst="line">
            <a:avLst/>
          </a:prstGeom>
          <a:solidFill>
            <a:schemeClr val="accent1"/>
          </a:solidFill>
          <a:ln w="28575" cap="flat" cmpd="sng" algn="ctr">
            <a:solidFill>
              <a:srgbClr val="FFFC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5" name="Straight Connector 14">
            <a:extLst>
              <a:ext uri="{FF2B5EF4-FFF2-40B4-BE49-F238E27FC236}">
                <a16:creationId xmlns:a16="http://schemas.microsoft.com/office/drawing/2014/main" id="{F92AECB6-1943-0F4E-A2E1-DAC909D1C2F4}"/>
              </a:ext>
            </a:extLst>
          </p:cNvPr>
          <p:cNvCxnSpPr/>
          <p:nvPr/>
        </p:nvCxnSpPr>
        <p:spPr bwMode="auto">
          <a:xfrm>
            <a:off x="5788908"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6" name="Straight Connector 15">
            <a:extLst>
              <a:ext uri="{FF2B5EF4-FFF2-40B4-BE49-F238E27FC236}">
                <a16:creationId xmlns:a16="http://schemas.microsoft.com/office/drawing/2014/main" id="{DD6678BE-B12B-9948-9A6A-9C6F177F894D}"/>
              </a:ext>
            </a:extLst>
          </p:cNvPr>
          <p:cNvCxnSpPr/>
          <p:nvPr/>
        </p:nvCxnSpPr>
        <p:spPr bwMode="auto">
          <a:xfrm>
            <a:off x="6137250"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7" name="Straight Connector 16">
            <a:extLst>
              <a:ext uri="{FF2B5EF4-FFF2-40B4-BE49-F238E27FC236}">
                <a16:creationId xmlns:a16="http://schemas.microsoft.com/office/drawing/2014/main" id="{4FA031B0-DC8C-0846-8079-A1E74BFB1D40}"/>
              </a:ext>
            </a:extLst>
          </p:cNvPr>
          <p:cNvCxnSpPr/>
          <p:nvPr/>
        </p:nvCxnSpPr>
        <p:spPr bwMode="auto">
          <a:xfrm>
            <a:off x="6463822"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8" name="Straight Connector 17">
            <a:extLst>
              <a:ext uri="{FF2B5EF4-FFF2-40B4-BE49-F238E27FC236}">
                <a16:creationId xmlns:a16="http://schemas.microsoft.com/office/drawing/2014/main" id="{0D1BD3AE-9EC4-C64C-839C-1938C4BDD76F}"/>
              </a:ext>
            </a:extLst>
          </p:cNvPr>
          <p:cNvCxnSpPr/>
          <p:nvPr/>
        </p:nvCxnSpPr>
        <p:spPr bwMode="auto">
          <a:xfrm>
            <a:off x="6812165"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9" name="Straight Connector 18">
            <a:extLst>
              <a:ext uri="{FF2B5EF4-FFF2-40B4-BE49-F238E27FC236}">
                <a16:creationId xmlns:a16="http://schemas.microsoft.com/office/drawing/2014/main" id="{B926172F-9417-8349-930E-8A529DB95BD8}"/>
              </a:ext>
            </a:extLst>
          </p:cNvPr>
          <p:cNvCxnSpPr/>
          <p:nvPr/>
        </p:nvCxnSpPr>
        <p:spPr bwMode="auto">
          <a:xfrm>
            <a:off x="7149623"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0" name="Straight Connector 19">
            <a:extLst>
              <a:ext uri="{FF2B5EF4-FFF2-40B4-BE49-F238E27FC236}">
                <a16:creationId xmlns:a16="http://schemas.microsoft.com/office/drawing/2014/main" id="{E794DBFA-56C9-A247-9E15-A38202F9767B}"/>
              </a:ext>
            </a:extLst>
          </p:cNvPr>
          <p:cNvCxnSpPr/>
          <p:nvPr/>
        </p:nvCxnSpPr>
        <p:spPr bwMode="auto">
          <a:xfrm>
            <a:off x="5386134"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1" name="Straight Connector 20">
            <a:extLst>
              <a:ext uri="{FF2B5EF4-FFF2-40B4-BE49-F238E27FC236}">
                <a16:creationId xmlns:a16="http://schemas.microsoft.com/office/drawing/2014/main" id="{663E87AE-2CAF-2040-8704-8664C94BF089}"/>
              </a:ext>
            </a:extLst>
          </p:cNvPr>
          <p:cNvCxnSpPr/>
          <p:nvPr/>
        </p:nvCxnSpPr>
        <p:spPr bwMode="auto">
          <a:xfrm>
            <a:off x="7966051"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2" name="Straight Connector 21">
            <a:extLst>
              <a:ext uri="{FF2B5EF4-FFF2-40B4-BE49-F238E27FC236}">
                <a16:creationId xmlns:a16="http://schemas.microsoft.com/office/drawing/2014/main" id="{ECDEF40A-F952-3C48-8254-4D2039FE7E73}"/>
              </a:ext>
            </a:extLst>
          </p:cNvPr>
          <p:cNvCxnSpPr/>
          <p:nvPr/>
        </p:nvCxnSpPr>
        <p:spPr bwMode="auto">
          <a:xfrm>
            <a:off x="8314393"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3" name="Straight Connector 22">
            <a:extLst>
              <a:ext uri="{FF2B5EF4-FFF2-40B4-BE49-F238E27FC236}">
                <a16:creationId xmlns:a16="http://schemas.microsoft.com/office/drawing/2014/main" id="{30A0CD91-B130-D740-9341-B0804D87D77E}"/>
              </a:ext>
            </a:extLst>
          </p:cNvPr>
          <p:cNvCxnSpPr/>
          <p:nvPr/>
        </p:nvCxnSpPr>
        <p:spPr bwMode="auto">
          <a:xfrm>
            <a:off x="8640965"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4" name="Straight Connector 23">
            <a:extLst>
              <a:ext uri="{FF2B5EF4-FFF2-40B4-BE49-F238E27FC236}">
                <a16:creationId xmlns:a16="http://schemas.microsoft.com/office/drawing/2014/main" id="{08DB4D04-0A28-0747-8FE4-04AFA776D6B7}"/>
              </a:ext>
            </a:extLst>
          </p:cNvPr>
          <p:cNvCxnSpPr/>
          <p:nvPr/>
        </p:nvCxnSpPr>
        <p:spPr bwMode="auto">
          <a:xfrm>
            <a:off x="8989308"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5" name="Straight Connector 24">
            <a:extLst>
              <a:ext uri="{FF2B5EF4-FFF2-40B4-BE49-F238E27FC236}">
                <a16:creationId xmlns:a16="http://schemas.microsoft.com/office/drawing/2014/main" id="{D25327CA-8400-E94C-B0DE-FCB8C2EF88FD}"/>
              </a:ext>
            </a:extLst>
          </p:cNvPr>
          <p:cNvCxnSpPr/>
          <p:nvPr/>
        </p:nvCxnSpPr>
        <p:spPr bwMode="auto">
          <a:xfrm>
            <a:off x="9326766"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6" name="Straight Connector 25">
            <a:extLst>
              <a:ext uri="{FF2B5EF4-FFF2-40B4-BE49-F238E27FC236}">
                <a16:creationId xmlns:a16="http://schemas.microsoft.com/office/drawing/2014/main" id="{5DF15EFA-E446-E445-BB1C-BD6B8AFDA6E4}"/>
              </a:ext>
            </a:extLst>
          </p:cNvPr>
          <p:cNvCxnSpPr/>
          <p:nvPr/>
        </p:nvCxnSpPr>
        <p:spPr bwMode="auto">
          <a:xfrm>
            <a:off x="7563277"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7" name="Straight Connector 26">
            <a:extLst>
              <a:ext uri="{FF2B5EF4-FFF2-40B4-BE49-F238E27FC236}">
                <a16:creationId xmlns:a16="http://schemas.microsoft.com/office/drawing/2014/main" id="{BD590319-4915-1149-B82F-051089A4C54F}"/>
              </a:ext>
            </a:extLst>
          </p:cNvPr>
          <p:cNvCxnSpPr/>
          <p:nvPr/>
        </p:nvCxnSpPr>
        <p:spPr bwMode="auto">
          <a:xfrm>
            <a:off x="3666194"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8" name="Straight Connector 27">
            <a:extLst>
              <a:ext uri="{FF2B5EF4-FFF2-40B4-BE49-F238E27FC236}">
                <a16:creationId xmlns:a16="http://schemas.microsoft.com/office/drawing/2014/main" id="{3E7E5E27-DD5B-AB49-9854-9F6F0930A85F}"/>
              </a:ext>
            </a:extLst>
          </p:cNvPr>
          <p:cNvCxnSpPr/>
          <p:nvPr/>
        </p:nvCxnSpPr>
        <p:spPr bwMode="auto">
          <a:xfrm>
            <a:off x="4014536"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9" name="Straight Connector 28">
            <a:extLst>
              <a:ext uri="{FF2B5EF4-FFF2-40B4-BE49-F238E27FC236}">
                <a16:creationId xmlns:a16="http://schemas.microsoft.com/office/drawing/2014/main" id="{96883E03-2915-FC49-A390-581037225B0D}"/>
              </a:ext>
            </a:extLst>
          </p:cNvPr>
          <p:cNvCxnSpPr/>
          <p:nvPr/>
        </p:nvCxnSpPr>
        <p:spPr bwMode="auto">
          <a:xfrm>
            <a:off x="4341108"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0" name="Straight Connector 29">
            <a:extLst>
              <a:ext uri="{FF2B5EF4-FFF2-40B4-BE49-F238E27FC236}">
                <a16:creationId xmlns:a16="http://schemas.microsoft.com/office/drawing/2014/main" id="{170B2CF4-DEB2-7E44-B05F-1C0C9C226A63}"/>
              </a:ext>
            </a:extLst>
          </p:cNvPr>
          <p:cNvCxnSpPr/>
          <p:nvPr/>
        </p:nvCxnSpPr>
        <p:spPr bwMode="auto">
          <a:xfrm>
            <a:off x="4689451"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1" name="Straight Connector 30">
            <a:extLst>
              <a:ext uri="{FF2B5EF4-FFF2-40B4-BE49-F238E27FC236}">
                <a16:creationId xmlns:a16="http://schemas.microsoft.com/office/drawing/2014/main" id="{ED8958E2-61E9-194E-9ED5-D70E5FB0DBCC}"/>
              </a:ext>
            </a:extLst>
          </p:cNvPr>
          <p:cNvCxnSpPr/>
          <p:nvPr/>
        </p:nvCxnSpPr>
        <p:spPr bwMode="auto">
          <a:xfrm>
            <a:off x="5026909"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2" name="Straight Connector 31">
            <a:extLst>
              <a:ext uri="{FF2B5EF4-FFF2-40B4-BE49-F238E27FC236}">
                <a16:creationId xmlns:a16="http://schemas.microsoft.com/office/drawing/2014/main" id="{99AA6DA3-EB7E-C74A-A88B-DC92CDB3538B}"/>
              </a:ext>
            </a:extLst>
          </p:cNvPr>
          <p:cNvCxnSpPr/>
          <p:nvPr/>
        </p:nvCxnSpPr>
        <p:spPr bwMode="auto">
          <a:xfrm>
            <a:off x="3263420"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3" name="Straight Connector 32">
            <a:extLst>
              <a:ext uri="{FF2B5EF4-FFF2-40B4-BE49-F238E27FC236}">
                <a16:creationId xmlns:a16="http://schemas.microsoft.com/office/drawing/2014/main" id="{7BEBAD8B-FD08-3D40-8B73-56244D64FC9A}"/>
              </a:ext>
            </a:extLst>
          </p:cNvPr>
          <p:cNvCxnSpPr/>
          <p:nvPr/>
        </p:nvCxnSpPr>
        <p:spPr bwMode="auto">
          <a:xfrm>
            <a:off x="1902709"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4" name="Straight Connector 33">
            <a:extLst>
              <a:ext uri="{FF2B5EF4-FFF2-40B4-BE49-F238E27FC236}">
                <a16:creationId xmlns:a16="http://schemas.microsoft.com/office/drawing/2014/main" id="{51618646-47FE-BF4D-9C00-53507BC08E99}"/>
              </a:ext>
            </a:extLst>
          </p:cNvPr>
          <p:cNvCxnSpPr/>
          <p:nvPr/>
        </p:nvCxnSpPr>
        <p:spPr bwMode="auto">
          <a:xfrm>
            <a:off x="2251051"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5" name="Straight Connector 34">
            <a:extLst>
              <a:ext uri="{FF2B5EF4-FFF2-40B4-BE49-F238E27FC236}">
                <a16:creationId xmlns:a16="http://schemas.microsoft.com/office/drawing/2014/main" id="{99F6002F-C344-E04E-A54D-D4260FCE5192}"/>
              </a:ext>
            </a:extLst>
          </p:cNvPr>
          <p:cNvCxnSpPr/>
          <p:nvPr/>
        </p:nvCxnSpPr>
        <p:spPr bwMode="auto">
          <a:xfrm>
            <a:off x="2577623"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6" name="Straight Connector 35">
            <a:extLst>
              <a:ext uri="{FF2B5EF4-FFF2-40B4-BE49-F238E27FC236}">
                <a16:creationId xmlns:a16="http://schemas.microsoft.com/office/drawing/2014/main" id="{8F70F1B8-A897-B049-83F1-DC9A04DBF8F9}"/>
              </a:ext>
            </a:extLst>
          </p:cNvPr>
          <p:cNvCxnSpPr/>
          <p:nvPr/>
        </p:nvCxnSpPr>
        <p:spPr bwMode="auto">
          <a:xfrm>
            <a:off x="2925966"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7" name="Straight Connector 36">
            <a:extLst>
              <a:ext uri="{FF2B5EF4-FFF2-40B4-BE49-F238E27FC236}">
                <a16:creationId xmlns:a16="http://schemas.microsoft.com/office/drawing/2014/main" id="{285092CE-2F25-BD4F-A327-A96691F52A8B}"/>
              </a:ext>
            </a:extLst>
          </p:cNvPr>
          <p:cNvCxnSpPr/>
          <p:nvPr/>
        </p:nvCxnSpPr>
        <p:spPr bwMode="auto">
          <a:xfrm>
            <a:off x="1499935"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8" name="TextBox 37">
            <a:extLst>
              <a:ext uri="{FF2B5EF4-FFF2-40B4-BE49-F238E27FC236}">
                <a16:creationId xmlns:a16="http://schemas.microsoft.com/office/drawing/2014/main" id="{5226DCBF-ACBE-DD43-9882-BBE0A2C3F73E}"/>
              </a:ext>
            </a:extLst>
          </p:cNvPr>
          <p:cNvSpPr txBox="1"/>
          <p:nvPr/>
        </p:nvSpPr>
        <p:spPr>
          <a:xfrm>
            <a:off x="5211967" y="3810071"/>
            <a:ext cx="373820" cy="307976"/>
          </a:xfrm>
          <a:prstGeom prst="rect">
            <a:avLst/>
          </a:prstGeom>
          <a:noFill/>
        </p:spPr>
        <p:txBody>
          <a:bodyPr wrap="none" rtlCol="0">
            <a:spAutoFit/>
          </a:bodyPr>
          <a:lstStyle/>
          <a:p>
            <a:r>
              <a:rPr lang="en-US" sz="1400" dirty="0">
                <a:solidFill>
                  <a:srgbClr val="FFFF00"/>
                </a:solidFill>
                <a:latin typeface="Trebuchet MS" panose="020B0703020202090204" pitchFamily="34" charset="0"/>
              </a:rPr>
              <a:t>70</a:t>
            </a:r>
          </a:p>
        </p:txBody>
      </p:sp>
      <p:sp>
        <p:nvSpPr>
          <p:cNvPr id="39" name="TextBox 38">
            <a:extLst>
              <a:ext uri="{FF2B5EF4-FFF2-40B4-BE49-F238E27FC236}">
                <a16:creationId xmlns:a16="http://schemas.microsoft.com/office/drawing/2014/main" id="{56148333-2EF5-DB42-B161-2A6548A452CA}"/>
              </a:ext>
            </a:extLst>
          </p:cNvPr>
          <p:cNvSpPr txBox="1"/>
          <p:nvPr/>
        </p:nvSpPr>
        <p:spPr>
          <a:xfrm>
            <a:off x="7378225" y="3810071"/>
            <a:ext cx="373820" cy="307777"/>
          </a:xfrm>
          <a:prstGeom prst="rect">
            <a:avLst/>
          </a:prstGeom>
          <a:noFill/>
        </p:spPr>
        <p:txBody>
          <a:bodyPr wrap="none" rtlCol="0">
            <a:spAutoFit/>
          </a:bodyPr>
          <a:lstStyle/>
          <a:p>
            <a:r>
              <a:rPr lang="en-US" sz="1400" dirty="0">
                <a:solidFill>
                  <a:srgbClr val="FFFF00"/>
                </a:solidFill>
                <a:latin typeface="Trebuchet MS" panose="020B0703020202090204" pitchFamily="34" charset="0"/>
              </a:rPr>
              <a:t>76</a:t>
            </a:r>
          </a:p>
        </p:txBody>
      </p:sp>
      <p:sp>
        <p:nvSpPr>
          <p:cNvPr id="40" name="TextBox 39">
            <a:extLst>
              <a:ext uri="{FF2B5EF4-FFF2-40B4-BE49-F238E27FC236}">
                <a16:creationId xmlns:a16="http://schemas.microsoft.com/office/drawing/2014/main" id="{753119A1-9373-5844-B434-0C8B3D4E7A3B}"/>
              </a:ext>
            </a:extLst>
          </p:cNvPr>
          <p:cNvSpPr txBox="1"/>
          <p:nvPr/>
        </p:nvSpPr>
        <p:spPr>
          <a:xfrm>
            <a:off x="3100140" y="3810071"/>
            <a:ext cx="373820" cy="307777"/>
          </a:xfrm>
          <a:prstGeom prst="rect">
            <a:avLst/>
          </a:prstGeom>
          <a:noFill/>
        </p:spPr>
        <p:txBody>
          <a:bodyPr wrap="none" rtlCol="0">
            <a:spAutoFit/>
          </a:bodyPr>
          <a:lstStyle/>
          <a:p>
            <a:r>
              <a:rPr lang="en-US" sz="1400" dirty="0">
                <a:solidFill>
                  <a:srgbClr val="FFFF00"/>
                </a:solidFill>
                <a:latin typeface="Trebuchet MS" panose="020B0703020202090204" pitchFamily="34" charset="0"/>
              </a:rPr>
              <a:t>64</a:t>
            </a:r>
          </a:p>
        </p:txBody>
      </p:sp>
      <p:cxnSp>
        <p:nvCxnSpPr>
          <p:cNvPr id="56" name="Straight Connector 55">
            <a:extLst>
              <a:ext uri="{FF2B5EF4-FFF2-40B4-BE49-F238E27FC236}">
                <a16:creationId xmlns:a16="http://schemas.microsoft.com/office/drawing/2014/main" id="{29474F02-A1E8-6549-B5EB-68A55958B703}"/>
              </a:ext>
            </a:extLst>
          </p:cNvPr>
          <p:cNvCxnSpPr/>
          <p:nvPr/>
        </p:nvCxnSpPr>
        <p:spPr bwMode="auto">
          <a:xfrm>
            <a:off x="1513743" y="1548906"/>
            <a:ext cx="0" cy="2160000"/>
          </a:xfrm>
          <a:prstGeom prst="line">
            <a:avLst/>
          </a:prstGeom>
          <a:solidFill>
            <a:schemeClr val="accent1"/>
          </a:solidFill>
          <a:ln w="19050" cap="flat" cmpd="sng" algn="ctr">
            <a:solidFill>
              <a:schemeClr val="accent6">
                <a:lumMod val="40000"/>
                <a:lumOff val="60000"/>
              </a:schemeClr>
            </a:solidFill>
            <a:prstDash val="sysDot"/>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7" name="Straight Connector 56">
            <a:extLst>
              <a:ext uri="{FF2B5EF4-FFF2-40B4-BE49-F238E27FC236}">
                <a16:creationId xmlns:a16="http://schemas.microsoft.com/office/drawing/2014/main" id="{A4B3DEC4-5A32-564F-89E8-60B8B452B991}"/>
              </a:ext>
            </a:extLst>
          </p:cNvPr>
          <p:cNvCxnSpPr/>
          <p:nvPr/>
        </p:nvCxnSpPr>
        <p:spPr bwMode="auto">
          <a:xfrm>
            <a:off x="1150335" y="3714096"/>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8" name="Straight Connector 57">
            <a:extLst>
              <a:ext uri="{FF2B5EF4-FFF2-40B4-BE49-F238E27FC236}">
                <a16:creationId xmlns:a16="http://schemas.microsoft.com/office/drawing/2014/main" id="{572983F5-BF6F-C944-971A-62D218FD8EB5}"/>
              </a:ext>
            </a:extLst>
          </p:cNvPr>
          <p:cNvCxnSpPr/>
          <p:nvPr/>
        </p:nvCxnSpPr>
        <p:spPr bwMode="auto">
          <a:xfrm>
            <a:off x="747561" y="3714096"/>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59" name="TextBox 58">
            <a:extLst>
              <a:ext uri="{FF2B5EF4-FFF2-40B4-BE49-F238E27FC236}">
                <a16:creationId xmlns:a16="http://schemas.microsoft.com/office/drawing/2014/main" id="{1F64F15F-CF3A-154D-8403-2ECE9D9E2D3B}"/>
              </a:ext>
            </a:extLst>
          </p:cNvPr>
          <p:cNvSpPr txBox="1"/>
          <p:nvPr/>
        </p:nvSpPr>
        <p:spPr>
          <a:xfrm>
            <a:off x="1327487" y="3789216"/>
            <a:ext cx="373820" cy="307777"/>
          </a:xfrm>
          <a:prstGeom prst="rect">
            <a:avLst/>
          </a:prstGeom>
          <a:noFill/>
        </p:spPr>
        <p:txBody>
          <a:bodyPr wrap="none" rtlCol="0">
            <a:spAutoFit/>
          </a:bodyPr>
          <a:lstStyle/>
          <a:p>
            <a:r>
              <a:rPr lang="en-US" sz="1400" dirty="0">
                <a:solidFill>
                  <a:srgbClr val="FFFF00"/>
                </a:solidFill>
                <a:latin typeface="Trebuchet MS" panose="020B0703020202090204" pitchFamily="34" charset="0"/>
              </a:rPr>
              <a:t>59</a:t>
            </a:r>
          </a:p>
        </p:txBody>
      </p:sp>
      <p:sp>
        <p:nvSpPr>
          <p:cNvPr id="81" name="TextBox 80">
            <a:extLst>
              <a:ext uri="{FF2B5EF4-FFF2-40B4-BE49-F238E27FC236}">
                <a16:creationId xmlns:a16="http://schemas.microsoft.com/office/drawing/2014/main" id="{140D6160-6AA5-384B-8198-6A39A03FAA33}"/>
              </a:ext>
            </a:extLst>
          </p:cNvPr>
          <p:cNvSpPr txBox="1"/>
          <p:nvPr/>
        </p:nvSpPr>
        <p:spPr>
          <a:xfrm>
            <a:off x="6295498" y="2103799"/>
            <a:ext cx="369012"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40FF"/>
                </a:solidFill>
                <a:effectLst/>
                <a:uLnTx/>
                <a:uFillTx/>
                <a:latin typeface="Trebuchet MS" panose="020B0703020202090204" pitchFamily="34" charset="0"/>
                <a:ea typeface="ＭＳ Ｐゴシック" charset="0"/>
              </a:rPr>
              <a:t>X</a:t>
            </a:r>
            <a:endParaRPr kumimoji="0" lang="en-US" sz="2400" b="1" i="0" u="none" strike="noStrike" kern="1200" cap="none" spc="0" normalizeH="0" baseline="0" noProof="0" dirty="0">
              <a:ln>
                <a:noFill/>
              </a:ln>
              <a:solidFill>
                <a:srgbClr val="FF40FF"/>
              </a:solidFill>
              <a:effectLst/>
              <a:uLnTx/>
              <a:uFillTx/>
              <a:latin typeface="Trebuchet MS" panose="020B0703020202090204" pitchFamily="34" charset="0"/>
              <a:ea typeface="ＭＳ Ｐゴシック" charset="0"/>
            </a:endParaRPr>
          </a:p>
        </p:txBody>
      </p:sp>
      <p:cxnSp>
        <p:nvCxnSpPr>
          <p:cNvPr id="84" name="Straight Connector 83">
            <a:extLst>
              <a:ext uri="{FF2B5EF4-FFF2-40B4-BE49-F238E27FC236}">
                <a16:creationId xmlns:a16="http://schemas.microsoft.com/office/drawing/2014/main" id="{A0AB9FE5-5445-C04F-A856-025BB7628912}"/>
              </a:ext>
            </a:extLst>
          </p:cNvPr>
          <p:cNvCxnSpPr/>
          <p:nvPr/>
        </p:nvCxnSpPr>
        <p:spPr bwMode="auto">
          <a:xfrm>
            <a:off x="4312340" y="1730286"/>
            <a:ext cx="1439917" cy="0"/>
          </a:xfrm>
          <a:prstGeom prst="line">
            <a:avLst/>
          </a:prstGeom>
          <a:solidFill>
            <a:schemeClr val="accent1"/>
          </a:solidFill>
          <a:ln w="38100" cap="flat" cmpd="sng" algn="ctr">
            <a:solidFill>
              <a:srgbClr val="00FA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5" name="Diamond 84">
            <a:extLst>
              <a:ext uri="{FF2B5EF4-FFF2-40B4-BE49-F238E27FC236}">
                <a16:creationId xmlns:a16="http://schemas.microsoft.com/office/drawing/2014/main" id="{152D970D-345B-EB48-9A94-1696D8758BF3}"/>
              </a:ext>
            </a:extLst>
          </p:cNvPr>
          <p:cNvSpPr/>
          <p:nvPr/>
        </p:nvSpPr>
        <p:spPr bwMode="auto">
          <a:xfrm>
            <a:off x="5699707" y="1586286"/>
            <a:ext cx="147145" cy="288000"/>
          </a:xfrm>
          <a:prstGeom prst="diamond">
            <a:avLst/>
          </a:prstGeom>
          <a:solidFill>
            <a:srgbClr val="00FA00"/>
          </a:solidFill>
          <a:ln w="9525" cap="flat" cmpd="sng" algn="ctr">
            <a:solidFill>
              <a:srgbClr val="00FA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86" name="Diamond 85">
            <a:extLst>
              <a:ext uri="{FF2B5EF4-FFF2-40B4-BE49-F238E27FC236}">
                <a16:creationId xmlns:a16="http://schemas.microsoft.com/office/drawing/2014/main" id="{B02EC964-4333-5940-8D43-A4735DA09472}"/>
              </a:ext>
            </a:extLst>
          </p:cNvPr>
          <p:cNvSpPr/>
          <p:nvPr/>
        </p:nvSpPr>
        <p:spPr bwMode="auto">
          <a:xfrm>
            <a:off x="4254536" y="1586286"/>
            <a:ext cx="147145" cy="288000"/>
          </a:xfrm>
          <a:prstGeom prst="diamond">
            <a:avLst/>
          </a:prstGeom>
          <a:solidFill>
            <a:srgbClr val="00FA00"/>
          </a:solidFill>
          <a:ln w="9525" cap="flat" cmpd="sng" algn="ctr">
            <a:solidFill>
              <a:srgbClr val="00FA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grpSp>
        <p:nvGrpSpPr>
          <p:cNvPr id="87" name="Group 86">
            <a:extLst>
              <a:ext uri="{FF2B5EF4-FFF2-40B4-BE49-F238E27FC236}">
                <a16:creationId xmlns:a16="http://schemas.microsoft.com/office/drawing/2014/main" id="{C5BF93BA-D8A2-5C42-AAB9-16E2A3589C12}"/>
              </a:ext>
            </a:extLst>
          </p:cNvPr>
          <p:cNvGrpSpPr/>
          <p:nvPr/>
        </p:nvGrpSpPr>
        <p:grpSpPr>
          <a:xfrm>
            <a:off x="5715473" y="2185374"/>
            <a:ext cx="1497726" cy="288000"/>
            <a:chOff x="5896307" y="5459348"/>
            <a:chExt cx="1497726" cy="288000"/>
          </a:xfrm>
        </p:grpSpPr>
        <p:cxnSp>
          <p:nvCxnSpPr>
            <p:cNvPr id="88" name="Straight Connector 87">
              <a:extLst>
                <a:ext uri="{FF2B5EF4-FFF2-40B4-BE49-F238E27FC236}">
                  <a16:creationId xmlns:a16="http://schemas.microsoft.com/office/drawing/2014/main" id="{C2D0102F-ACE7-6C41-B15F-EC944A42702A}"/>
                </a:ext>
              </a:extLst>
            </p:cNvPr>
            <p:cNvCxnSpPr/>
            <p:nvPr/>
          </p:nvCxnSpPr>
          <p:spPr bwMode="auto">
            <a:xfrm>
              <a:off x="5933091" y="5603348"/>
              <a:ext cx="1439917" cy="0"/>
            </a:xfrm>
            <a:prstGeom prst="line">
              <a:avLst/>
            </a:prstGeom>
            <a:solidFill>
              <a:schemeClr val="accent1"/>
            </a:solidFill>
            <a:ln w="38100" cap="flat" cmpd="sng" algn="ctr">
              <a:solidFill>
                <a:srgbClr val="FF4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9" name="Diamond 88">
              <a:extLst>
                <a:ext uri="{FF2B5EF4-FFF2-40B4-BE49-F238E27FC236}">
                  <a16:creationId xmlns:a16="http://schemas.microsoft.com/office/drawing/2014/main" id="{8590A1A6-6F8F-8346-95C6-245906B3F9F3}"/>
                </a:ext>
              </a:extLst>
            </p:cNvPr>
            <p:cNvSpPr/>
            <p:nvPr/>
          </p:nvSpPr>
          <p:spPr bwMode="auto">
            <a:xfrm>
              <a:off x="7246888" y="5459348"/>
              <a:ext cx="147145" cy="288000"/>
            </a:xfrm>
            <a:prstGeom prst="diamond">
              <a:avLst/>
            </a:prstGeom>
            <a:solidFill>
              <a:srgbClr val="FF40FF"/>
            </a:solidFill>
            <a:ln w="9525" cap="flat" cmpd="sng" algn="ctr">
              <a:solidFill>
                <a:srgbClr val="FF4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90" name="Diamond 89">
              <a:extLst>
                <a:ext uri="{FF2B5EF4-FFF2-40B4-BE49-F238E27FC236}">
                  <a16:creationId xmlns:a16="http://schemas.microsoft.com/office/drawing/2014/main" id="{F63918AA-30C4-2C4A-8059-B35DDE549AB2}"/>
                </a:ext>
              </a:extLst>
            </p:cNvPr>
            <p:cNvSpPr/>
            <p:nvPr/>
          </p:nvSpPr>
          <p:spPr bwMode="auto">
            <a:xfrm>
              <a:off x="5896307" y="5459348"/>
              <a:ext cx="147145" cy="288000"/>
            </a:xfrm>
            <a:prstGeom prst="diamond">
              <a:avLst/>
            </a:prstGeom>
            <a:solidFill>
              <a:srgbClr val="FF40FF"/>
            </a:solidFill>
            <a:ln w="9525" cap="flat" cmpd="sng" algn="ctr">
              <a:solidFill>
                <a:srgbClr val="FF4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grpSp>
      <p:grpSp>
        <p:nvGrpSpPr>
          <p:cNvPr id="95" name="Group 94">
            <a:extLst>
              <a:ext uri="{FF2B5EF4-FFF2-40B4-BE49-F238E27FC236}">
                <a16:creationId xmlns:a16="http://schemas.microsoft.com/office/drawing/2014/main" id="{96E648CD-D1B1-4541-92AD-24D48A39AEA8}"/>
              </a:ext>
            </a:extLst>
          </p:cNvPr>
          <p:cNvGrpSpPr/>
          <p:nvPr/>
        </p:nvGrpSpPr>
        <p:grpSpPr>
          <a:xfrm>
            <a:off x="1443017" y="2758190"/>
            <a:ext cx="1550276" cy="288000"/>
            <a:chOff x="5906817" y="5459348"/>
            <a:chExt cx="1550276" cy="288000"/>
          </a:xfrm>
        </p:grpSpPr>
        <p:cxnSp>
          <p:nvCxnSpPr>
            <p:cNvPr id="96" name="Straight Connector 95">
              <a:extLst>
                <a:ext uri="{FF2B5EF4-FFF2-40B4-BE49-F238E27FC236}">
                  <a16:creationId xmlns:a16="http://schemas.microsoft.com/office/drawing/2014/main" id="{04E7497D-DCE2-CE47-8F14-4FFE9AD58CBA}"/>
                </a:ext>
              </a:extLst>
            </p:cNvPr>
            <p:cNvCxnSpPr/>
            <p:nvPr/>
          </p:nvCxnSpPr>
          <p:spPr bwMode="auto">
            <a:xfrm>
              <a:off x="5975131" y="5603348"/>
              <a:ext cx="1439917" cy="0"/>
            </a:xfrm>
            <a:prstGeom prst="line">
              <a:avLst/>
            </a:prstGeom>
            <a:solidFill>
              <a:schemeClr val="accent1"/>
            </a:solidFill>
            <a:ln w="38100" cap="flat" cmpd="sng" algn="ctr">
              <a:solidFill>
                <a:srgbClr val="FF4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97" name="Diamond 96">
              <a:extLst>
                <a:ext uri="{FF2B5EF4-FFF2-40B4-BE49-F238E27FC236}">
                  <a16:creationId xmlns:a16="http://schemas.microsoft.com/office/drawing/2014/main" id="{A86B18C1-025E-C54B-8E66-C1BE64EA46F7}"/>
                </a:ext>
              </a:extLst>
            </p:cNvPr>
            <p:cNvSpPr/>
            <p:nvPr/>
          </p:nvSpPr>
          <p:spPr bwMode="auto">
            <a:xfrm>
              <a:off x="7309948" y="5459348"/>
              <a:ext cx="147145" cy="288000"/>
            </a:xfrm>
            <a:prstGeom prst="diamond">
              <a:avLst/>
            </a:prstGeom>
            <a:solidFill>
              <a:srgbClr val="FF40FF"/>
            </a:solidFill>
            <a:ln w="9525" cap="flat" cmpd="sng" algn="ctr">
              <a:solidFill>
                <a:srgbClr val="FF4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98" name="Diamond 97">
              <a:extLst>
                <a:ext uri="{FF2B5EF4-FFF2-40B4-BE49-F238E27FC236}">
                  <a16:creationId xmlns:a16="http://schemas.microsoft.com/office/drawing/2014/main" id="{847EEE4A-FC2A-4241-81B9-E3C861B53F57}"/>
                </a:ext>
              </a:extLst>
            </p:cNvPr>
            <p:cNvSpPr/>
            <p:nvPr/>
          </p:nvSpPr>
          <p:spPr bwMode="auto">
            <a:xfrm>
              <a:off x="5906817" y="5459348"/>
              <a:ext cx="147145" cy="288000"/>
            </a:xfrm>
            <a:prstGeom prst="diamond">
              <a:avLst/>
            </a:prstGeom>
            <a:solidFill>
              <a:srgbClr val="FF40FF"/>
            </a:solidFill>
            <a:ln w="9525" cap="flat" cmpd="sng" algn="ctr">
              <a:solidFill>
                <a:srgbClr val="FF4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grpSp>
      <p:sp>
        <p:nvSpPr>
          <p:cNvPr id="99" name="TextBox 98">
            <a:extLst>
              <a:ext uri="{FF2B5EF4-FFF2-40B4-BE49-F238E27FC236}">
                <a16:creationId xmlns:a16="http://schemas.microsoft.com/office/drawing/2014/main" id="{0B109769-FECD-FF4A-B5AB-B808EAF6DA6D}"/>
              </a:ext>
            </a:extLst>
          </p:cNvPr>
          <p:cNvSpPr txBox="1"/>
          <p:nvPr/>
        </p:nvSpPr>
        <p:spPr>
          <a:xfrm>
            <a:off x="4859949" y="1499454"/>
            <a:ext cx="369012"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0FA00"/>
                </a:solidFill>
                <a:effectLst/>
                <a:uLnTx/>
                <a:uFillTx/>
                <a:latin typeface="Trebuchet MS" panose="020B0703020202090204" pitchFamily="34" charset="0"/>
                <a:ea typeface="ＭＳ Ｐゴシック" charset="0"/>
              </a:rPr>
              <a:t>X</a:t>
            </a:r>
            <a:endParaRPr kumimoji="0" lang="en-US" sz="2400" b="1" i="0" u="none" strike="noStrike" kern="1200" cap="none" spc="0" normalizeH="0" baseline="0" noProof="0" dirty="0">
              <a:ln>
                <a:noFill/>
              </a:ln>
              <a:solidFill>
                <a:srgbClr val="00FA00"/>
              </a:solidFill>
              <a:effectLst/>
              <a:uLnTx/>
              <a:uFillTx/>
              <a:latin typeface="Trebuchet MS" panose="020B0703020202090204" pitchFamily="34" charset="0"/>
              <a:ea typeface="ＭＳ Ｐゴシック" charset="0"/>
            </a:endParaRPr>
          </a:p>
        </p:txBody>
      </p:sp>
      <p:sp>
        <p:nvSpPr>
          <p:cNvPr id="100" name="TextBox 99">
            <a:extLst>
              <a:ext uri="{FF2B5EF4-FFF2-40B4-BE49-F238E27FC236}">
                <a16:creationId xmlns:a16="http://schemas.microsoft.com/office/drawing/2014/main" id="{0B7F1A2F-BB6D-1146-8376-6BC69B168CB2}"/>
              </a:ext>
            </a:extLst>
          </p:cNvPr>
          <p:cNvSpPr txBox="1"/>
          <p:nvPr/>
        </p:nvSpPr>
        <p:spPr>
          <a:xfrm>
            <a:off x="2084803" y="147141"/>
            <a:ext cx="5593520"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FA00"/>
                </a:solidFill>
                <a:effectLst/>
                <a:uLnTx/>
                <a:uFillTx/>
                <a:latin typeface="Trebuchet MS" panose="020B0703020202090204" pitchFamily="34" charset="0"/>
                <a:ea typeface="ＭＳ Ｐゴシック" charset="0"/>
              </a:rPr>
              <a:t>Somewhat</a:t>
            </a:r>
            <a:r>
              <a:rPr kumimoji="0" lang="en-US" sz="3600" b="1" i="0" u="none" strike="noStrike" kern="1200" cap="none" spc="0" normalizeH="0" noProof="0" dirty="0">
                <a:ln>
                  <a:noFill/>
                </a:ln>
                <a:solidFill>
                  <a:srgbClr val="00FA00"/>
                </a:solidFill>
                <a:effectLst/>
                <a:uLnTx/>
                <a:uFillTx/>
                <a:latin typeface="Trebuchet MS" panose="020B0703020202090204" pitchFamily="34" charset="0"/>
                <a:ea typeface="ＭＳ Ｐゴシック" charset="0"/>
              </a:rPr>
              <a:t> fuzzy</a:t>
            </a:r>
            <a:r>
              <a:rPr lang="en-US" sz="3600" b="1" dirty="0">
                <a:solidFill>
                  <a:srgbClr val="00FA00"/>
                </a:solidFill>
                <a:latin typeface="Trebuchet MS" panose="020B0703020202090204" pitchFamily="34" charset="0"/>
                <a:ea typeface="ＭＳ Ｐゴシック" charset="0"/>
              </a:rPr>
              <a:t> marks</a:t>
            </a:r>
            <a:endParaRPr kumimoji="0" lang="en-US" sz="3600" b="1" i="0" u="none" strike="noStrike" kern="1200" cap="none" spc="0" normalizeH="0" baseline="0" noProof="0" dirty="0">
              <a:ln>
                <a:noFill/>
              </a:ln>
              <a:solidFill>
                <a:srgbClr val="00FA00"/>
              </a:solidFill>
              <a:effectLst/>
              <a:uLnTx/>
              <a:uFillTx/>
              <a:latin typeface="Trebuchet MS" panose="020B0703020202090204" pitchFamily="34" charset="0"/>
              <a:ea typeface="ＭＳ Ｐゴシック" charset="0"/>
            </a:endParaRPr>
          </a:p>
        </p:txBody>
      </p:sp>
      <p:sp>
        <p:nvSpPr>
          <p:cNvPr id="101" name="TextBox 100">
            <a:extLst>
              <a:ext uri="{FF2B5EF4-FFF2-40B4-BE49-F238E27FC236}">
                <a16:creationId xmlns:a16="http://schemas.microsoft.com/office/drawing/2014/main" id="{5F50D83E-9B7C-084C-B037-C3FF172588BF}"/>
              </a:ext>
            </a:extLst>
          </p:cNvPr>
          <p:cNvSpPr txBox="1"/>
          <p:nvPr/>
        </p:nvSpPr>
        <p:spPr>
          <a:xfrm>
            <a:off x="2058943" y="2671357"/>
            <a:ext cx="369012"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40FF"/>
                </a:solidFill>
                <a:effectLst/>
                <a:uLnTx/>
                <a:uFillTx/>
                <a:latin typeface="Trebuchet MS" panose="020B0703020202090204" pitchFamily="34" charset="0"/>
                <a:ea typeface="ＭＳ Ｐゴシック" charset="0"/>
              </a:rPr>
              <a:t>X</a:t>
            </a:r>
            <a:endParaRPr kumimoji="0" lang="en-US" sz="2400" b="1" i="0" u="none" strike="noStrike" kern="1200" cap="none" spc="0" normalizeH="0" baseline="0" noProof="0" dirty="0">
              <a:ln>
                <a:noFill/>
              </a:ln>
              <a:solidFill>
                <a:srgbClr val="FF40FF"/>
              </a:solidFill>
              <a:effectLst/>
              <a:uLnTx/>
              <a:uFillTx/>
              <a:latin typeface="Trebuchet MS" panose="020B0703020202090204" pitchFamily="34" charset="0"/>
              <a:ea typeface="ＭＳ Ｐゴシック" charset="0"/>
            </a:endParaRPr>
          </a:p>
        </p:txBody>
      </p:sp>
      <p:cxnSp>
        <p:nvCxnSpPr>
          <p:cNvPr id="106" name="Straight Connector 105">
            <a:extLst>
              <a:ext uri="{FF2B5EF4-FFF2-40B4-BE49-F238E27FC236}">
                <a16:creationId xmlns:a16="http://schemas.microsoft.com/office/drawing/2014/main" id="{0B316BA6-A074-DC4C-9024-42EE86C78347}"/>
              </a:ext>
            </a:extLst>
          </p:cNvPr>
          <p:cNvCxnSpPr/>
          <p:nvPr/>
        </p:nvCxnSpPr>
        <p:spPr bwMode="auto">
          <a:xfrm>
            <a:off x="6884890" y="3345394"/>
            <a:ext cx="1440000" cy="0"/>
          </a:xfrm>
          <a:prstGeom prst="line">
            <a:avLst/>
          </a:prstGeom>
          <a:solidFill>
            <a:schemeClr val="accent1"/>
          </a:solidFill>
          <a:ln w="38100" cap="flat" cmpd="sng" algn="ctr">
            <a:solidFill>
              <a:srgbClr val="00FA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07" name="Diamond 106">
            <a:extLst>
              <a:ext uri="{FF2B5EF4-FFF2-40B4-BE49-F238E27FC236}">
                <a16:creationId xmlns:a16="http://schemas.microsoft.com/office/drawing/2014/main" id="{068BA7D6-52C4-0A46-8A96-27646A27B9C8}"/>
              </a:ext>
            </a:extLst>
          </p:cNvPr>
          <p:cNvSpPr/>
          <p:nvPr/>
        </p:nvSpPr>
        <p:spPr bwMode="auto">
          <a:xfrm>
            <a:off x="8246481" y="3201394"/>
            <a:ext cx="147145" cy="288000"/>
          </a:xfrm>
          <a:prstGeom prst="diamond">
            <a:avLst/>
          </a:prstGeom>
          <a:solidFill>
            <a:srgbClr val="00FA00"/>
          </a:solidFill>
          <a:ln w="9525" cap="flat" cmpd="sng" algn="ctr">
            <a:solidFill>
              <a:srgbClr val="00FA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08" name="Diamond 107">
            <a:extLst>
              <a:ext uri="{FF2B5EF4-FFF2-40B4-BE49-F238E27FC236}">
                <a16:creationId xmlns:a16="http://schemas.microsoft.com/office/drawing/2014/main" id="{871EF07C-F099-1640-B54E-757F206380B0}"/>
              </a:ext>
            </a:extLst>
          </p:cNvPr>
          <p:cNvSpPr/>
          <p:nvPr/>
        </p:nvSpPr>
        <p:spPr bwMode="auto">
          <a:xfrm>
            <a:off x="6750087" y="3201394"/>
            <a:ext cx="147145" cy="288000"/>
          </a:xfrm>
          <a:prstGeom prst="diamond">
            <a:avLst/>
          </a:prstGeom>
          <a:solidFill>
            <a:srgbClr val="00FA00"/>
          </a:solidFill>
          <a:ln w="9525" cap="flat" cmpd="sng" algn="ctr">
            <a:solidFill>
              <a:srgbClr val="00FA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09" name="TextBox 108">
            <a:extLst>
              <a:ext uri="{FF2B5EF4-FFF2-40B4-BE49-F238E27FC236}">
                <a16:creationId xmlns:a16="http://schemas.microsoft.com/office/drawing/2014/main" id="{285B2A81-1AC9-9042-B6D8-B02A72F949D5}"/>
              </a:ext>
            </a:extLst>
          </p:cNvPr>
          <p:cNvSpPr txBox="1"/>
          <p:nvPr/>
        </p:nvSpPr>
        <p:spPr>
          <a:xfrm>
            <a:off x="7383318" y="3118047"/>
            <a:ext cx="369012"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0FA00"/>
                </a:solidFill>
                <a:effectLst/>
                <a:uLnTx/>
                <a:uFillTx/>
                <a:latin typeface="Trebuchet MS" panose="020B0703020202090204" pitchFamily="34" charset="0"/>
                <a:ea typeface="ＭＳ Ｐゴシック" charset="0"/>
              </a:rPr>
              <a:t>X</a:t>
            </a:r>
            <a:endParaRPr kumimoji="0" lang="en-US" sz="2400" b="1" i="0" u="none" strike="noStrike" kern="1200" cap="none" spc="0" normalizeH="0" baseline="0" noProof="0" dirty="0">
              <a:ln>
                <a:noFill/>
              </a:ln>
              <a:solidFill>
                <a:srgbClr val="00FA00"/>
              </a:solidFill>
              <a:effectLst/>
              <a:uLnTx/>
              <a:uFillTx/>
              <a:latin typeface="Trebuchet MS" panose="020B0703020202090204" pitchFamily="34" charset="0"/>
              <a:ea typeface="ＭＳ Ｐゴシック" charset="0"/>
            </a:endParaRPr>
          </a:p>
        </p:txBody>
      </p:sp>
      <p:sp>
        <p:nvSpPr>
          <p:cNvPr id="110" name="TextBox 109">
            <a:extLst>
              <a:ext uri="{FF2B5EF4-FFF2-40B4-BE49-F238E27FC236}">
                <a16:creationId xmlns:a16="http://schemas.microsoft.com/office/drawing/2014/main" id="{603ABD16-325C-3449-B00F-02D3650FF63B}"/>
              </a:ext>
            </a:extLst>
          </p:cNvPr>
          <p:cNvSpPr txBox="1"/>
          <p:nvPr/>
        </p:nvSpPr>
        <p:spPr>
          <a:xfrm>
            <a:off x="8237121" y="4358482"/>
            <a:ext cx="513282" cy="461963"/>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C00"/>
                </a:solidFill>
                <a:effectLst/>
                <a:uLnTx/>
                <a:uFillTx/>
                <a:latin typeface="Trebuchet MS" panose="020B0703020202090204" pitchFamily="34" charset="0"/>
                <a:ea typeface="ＭＳ Ｐゴシック" charset="0"/>
              </a:rPr>
              <a:t>A*</a:t>
            </a:r>
            <a:endParaRPr kumimoji="0" lang="en-US" sz="2400" b="1" i="0" u="none" strike="noStrike" kern="1200" cap="none" spc="0" normalizeH="0" baseline="0" noProof="0" dirty="0">
              <a:ln>
                <a:noFill/>
              </a:ln>
              <a:solidFill>
                <a:srgbClr val="FFFC00"/>
              </a:solidFill>
              <a:effectLst/>
              <a:uLnTx/>
              <a:uFillTx/>
              <a:latin typeface="Trebuchet MS" panose="020B0703020202090204" pitchFamily="34" charset="0"/>
              <a:ea typeface="ＭＳ Ｐゴシック" charset="0"/>
            </a:endParaRPr>
          </a:p>
        </p:txBody>
      </p:sp>
      <p:sp>
        <p:nvSpPr>
          <p:cNvPr id="111" name="TextBox 110">
            <a:extLst>
              <a:ext uri="{FF2B5EF4-FFF2-40B4-BE49-F238E27FC236}">
                <a16:creationId xmlns:a16="http://schemas.microsoft.com/office/drawing/2014/main" id="{7C977913-B886-CB41-9B42-344CBFD9443C}"/>
              </a:ext>
            </a:extLst>
          </p:cNvPr>
          <p:cNvSpPr txBox="1"/>
          <p:nvPr/>
        </p:nvSpPr>
        <p:spPr>
          <a:xfrm>
            <a:off x="6113783" y="4358482"/>
            <a:ext cx="380232" cy="461963"/>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C00"/>
                </a:solidFill>
                <a:effectLst/>
                <a:uLnTx/>
                <a:uFillTx/>
                <a:latin typeface="Trebuchet MS" panose="020B0703020202090204" pitchFamily="34" charset="0"/>
                <a:ea typeface="ＭＳ Ｐゴシック" charset="0"/>
              </a:rPr>
              <a:t>A</a:t>
            </a:r>
            <a:endParaRPr kumimoji="0" lang="en-US" sz="2400" b="1" i="0" u="none" strike="noStrike" kern="1200" cap="none" spc="0" normalizeH="0" baseline="0" noProof="0" dirty="0">
              <a:ln>
                <a:noFill/>
              </a:ln>
              <a:solidFill>
                <a:srgbClr val="FFFC00"/>
              </a:solidFill>
              <a:effectLst/>
              <a:uLnTx/>
              <a:uFillTx/>
              <a:latin typeface="Trebuchet MS" panose="020B0703020202090204" pitchFamily="34" charset="0"/>
              <a:ea typeface="ＭＳ Ｐゴシック" charset="0"/>
            </a:endParaRPr>
          </a:p>
        </p:txBody>
      </p:sp>
      <p:sp>
        <p:nvSpPr>
          <p:cNvPr id="112" name="TextBox 111">
            <a:extLst>
              <a:ext uri="{FF2B5EF4-FFF2-40B4-BE49-F238E27FC236}">
                <a16:creationId xmlns:a16="http://schemas.microsoft.com/office/drawing/2014/main" id="{B1DDB2B3-2ADC-B645-89CA-62A9C9869AEE}"/>
              </a:ext>
            </a:extLst>
          </p:cNvPr>
          <p:cNvSpPr txBox="1"/>
          <p:nvPr/>
        </p:nvSpPr>
        <p:spPr>
          <a:xfrm>
            <a:off x="4001289" y="4358482"/>
            <a:ext cx="380232" cy="46196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C00"/>
                </a:solidFill>
                <a:effectLst/>
                <a:uLnTx/>
                <a:uFillTx/>
                <a:latin typeface="Trebuchet MS" panose="020B0703020202090204" pitchFamily="34" charset="0"/>
                <a:ea typeface="ＭＳ Ｐゴシック" charset="0"/>
              </a:rPr>
              <a:t>B</a:t>
            </a:r>
            <a:endParaRPr kumimoji="0" lang="en-US" sz="2400" b="1" i="0" u="none" strike="noStrike" kern="1200" cap="none" spc="0" normalizeH="0" baseline="0" noProof="0" dirty="0">
              <a:ln>
                <a:noFill/>
              </a:ln>
              <a:solidFill>
                <a:srgbClr val="FFFC00"/>
              </a:solidFill>
              <a:effectLst/>
              <a:uLnTx/>
              <a:uFillTx/>
              <a:latin typeface="Trebuchet MS" panose="020B0703020202090204" pitchFamily="34" charset="0"/>
              <a:ea typeface="ＭＳ Ｐゴシック" charset="0"/>
            </a:endParaRPr>
          </a:p>
        </p:txBody>
      </p:sp>
      <p:sp>
        <p:nvSpPr>
          <p:cNvPr id="113" name="TextBox 112">
            <a:extLst>
              <a:ext uri="{FF2B5EF4-FFF2-40B4-BE49-F238E27FC236}">
                <a16:creationId xmlns:a16="http://schemas.microsoft.com/office/drawing/2014/main" id="{73146F05-28DC-D741-97C6-A9800706C590}"/>
              </a:ext>
            </a:extLst>
          </p:cNvPr>
          <p:cNvSpPr txBox="1"/>
          <p:nvPr/>
        </p:nvSpPr>
        <p:spPr>
          <a:xfrm>
            <a:off x="2101948" y="4358482"/>
            <a:ext cx="380232" cy="461963"/>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C00"/>
                </a:solidFill>
                <a:effectLst/>
                <a:uLnTx/>
                <a:uFillTx/>
                <a:latin typeface="Trebuchet MS" panose="020B0703020202090204" pitchFamily="34" charset="0"/>
                <a:ea typeface="ＭＳ Ｐゴシック" charset="0"/>
              </a:rPr>
              <a:t>C</a:t>
            </a:r>
            <a:endParaRPr kumimoji="0" lang="en-US" sz="2400" b="1" i="0" u="none" strike="noStrike" kern="1200" cap="none" spc="0" normalizeH="0" baseline="0" noProof="0" dirty="0">
              <a:ln>
                <a:noFill/>
              </a:ln>
              <a:solidFill>
                <a:srgbClr val="FFFC00"/>
              </a:solidFill>
              <a:effectLst/>
              <a:uLnTx/>
              <a:uFillTx/>
              <a:latin typeface="Trebuchet MS" panose="020B0703020202090204" pitchFamily="34" charset="0"/>
              <a:ea typeface="ＭＳ Ｐゴシック" charset="0"/>
            </a:endParaRPr>
          </a:p>
        </p:txBody>
      </p:sp>
      <p:grpSp>
        <p:nvGrpSpPr>
          <p:cNvPr id="114" name="Group 113">
            <a:extLst>
              <a:ext uri="{FF2B5EF4-FFF2-40B4-BE49-F238E27FC236}">
                <a16:creationId xmlns:a16="http://schemas.microsoft.com/office/drawing/2014/main" id="{CD099D6B-EC88-3443-84D3-89B516E0F1B6}"/>
              </a:ext>
            </a:extLst>
          </p:cNvPr>
          <p:cNvGrpSpPr/>
          <p:nvPr/>
        </p:nvGrpSpPr>
        <p:grpSpPr>
          <a:xfrm>
            <a:off x="3241650" y="4205212"/>
            <a:ext cx="1763486" cy="250534"/>
            <a:chOff x="2819399" y="3712028"/>
            <a:chExt cx="1763486" cy="250372"/>
          </a:xfrm>
        </p:grpSpPr>
        <p:cxnSp>
          <p:nvCxnSpPr>
            <p:cNvPr id="115" name="Straight Connector 114">
              <a:extLst>
                <a:ext uri="{FF2B5EF4-FFF2-40B4-BE49-F238E27FC236}">
                  <a16:creationId xmlns:a16="http://schemas.microsoft.com/office/drawing/2014/main" id="{7E5F25BF-86BE-5C43-BAE4-3DF9E16AD491}"/>
                </a:ext>
              </a:extLst>
            </p:cNvPr>
            <p:cNvCxnSpPr/>
            <p:nvPr/>
          </p:nvCxnSpPr>
          <p:spPr bwMode="auto">
            <a:xfrm>
              <a:off x="2819399" y="3831771"/>
              <a:ext cx="1763486" cy="0"/>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16" name="Straight Connector 115">
              <a:extLst>
                <a:ext uri="{FF2B5EF4-FFF2-40B4-BE49-F238E27FC236}">
                  <a16:creationId xmlns:a16="http://schemas.microsoft.com/office/drawing/2014/main" id="{D726213A-9131-D040-9E5B-EBE32874C35D}"/>
                </a:ext>
              </a:extLst>
            </p:cNvPr>
            <p:cNvCxnSpPr/>
            <p:nvPr/>
          </p:nvCxnSpPr>
          <p:spPr bwMode="auto">
            <a:xfrm>
              <a:off x="4582884" y="3722914"/>
              <a:ext cx="0" cy="239486"/>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17" name="Straight Connector 116">
              <a:extLst>
                <a:ext uri="{FF2B5EF4-FFF2-40B4-BE49-F238E27FC236}">
                  <a16:creationId xmlns:a16="http://schemas.microsoft.com/office/drawing/2014/main" id="{EE5E11FD-0848-FC4E-B0D0-93458198ADBE}"/>
                </a:ext>
              </a:extLst>
            </p:cNvPr>
            <p:cNvCxnSpPr/>
            <p:nvPr/>
          </p:nvCxnSpPr>
          <p:spPr bwMode="auto">
            <a:xfrm>
              <a:off x="2819399" y="3712028"/>
              <a:ext cx="0" cy="239486"/>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grpSp>
        <p:nvGrpSpPr>
          <p:cNvPr id="118" name="Group 117">
            <a:extLst>
              <a:ext uri="{FF2B5EF4-FFF2-40B4-BE49-F238E27FC236}">
                <a16:creationId xmlns:a16="http://schemas.microsoft.com/office/drawing/2014/main" id="{7B9F7BF9-AD9B-9F49-9FF3-6BEC05A3B853}"/>
              </a:ext>
            </a:extLst>
          </p:cNvPr>
          <p:cNvGrpSpPr/>
          <p:nvPr/>
        </p:nvGrpSpPr>
        <p:grpSpPr>
          <a:xfrm>
            <a:off x="5397022" y="4205212"/>
            <a:ext cx="1763486" cy="250534"/>
            <a:chOff x="2819399" y="3712028"/>
            <a:chExt cx="1763486" cy="250372"/>
          </a:xfrm>
        </p:grpSpPr>
        <p:cxnSp>
          <p:nvCxnSpPr>
            <p:cNvPr id="119" name="Straight Connector 118">
              <a:extLst>
                <a:ext uri="{FF2B5EF4-FFF2-40B4-BE49-F238E27FC236}">
                  <a16:creationId xmlns:a16="http://schemas.microsoft.com/office/drawing/2014/main" id="{41C1D52D-87CE-2242-867D-77C717CB5892}"/>
                </a:ext>
              </a:extLst>
            </p:cNvPr>
            <p:cNvCxnSpPr/>
            <p:nvPr/>
          </p:nvCxnSpPr>
          <p:spPr bwMode="auto">
            <a:xfrm>
              <a:off x="2819399" y="3831771"/>
              <a:ext cx="1763486" cy="0"/>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20" name="Straight Connector 119">
              <a:extLst>
                <a:ext uri="{FF2B5EF4-FFF2-40B4-BE49-F238E27FC236}">
                  <a16:creationId xmlns:a16="http://schemas.microsoft.com/office/drawing/2014/main" id="{903D7FA5-B540-8141-812C-6B57D2D377C4}"/>
                </a:ext>
              </a:extLst>
            </p:cNvPr>
            <p:cNvCxnSpPr/>
            <p:nvPr/>
          </p:nvCxnSpPr>
          <p:spPr bwMode="auto">
            <a:xfrm>
              <a:off x="4582884" y="3722914"/>
              <a:ext cx="0" cy="239486"/>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21" name="Straight Connector 120">
              <a:extLst>
                <a:ext uri="{FF2B5EF4-FFF2-40B4-BE49-F238E27FC236}">
                  <a16:creationId xmlns:a16="http://schemas.microsoft.com/office/drawing/2014/main" id="{498741F2-3A97-7F40-BE6F-AE82F337082E}"/>
                </a:ext>
              </a:extLst>
            </p:cNvPr>
            <p:cNvCxnSpPr/>
            <p:nvPr/>
          </p:nvCxnSpPr>
          <p:spPr bwMode="auto">
            <a:xfrm>
              <a:off x="2819399" y="3712028"/>
              <a:ext cx="0" cy="239486"/>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grpSp>
        <p:nvGrpSpPr>
          <p:cNvPr id="122" name="Group 121">
            <a:extLst>
              <a:ext uri="{FF2B5EF4-FFF2-40B4-BE49-F238E27FC236}">
                <a16:creationId xmlns:a16="http://schemas.microsoft.com/office/drawing/2014/main" id="{988490B8-22DA-644D-9891-FE785DDDF553}"/>
              </a:ext>
            </a:extLst>
          </p:cNvPr>
          <p:cNvGrpSpPr/>
          <p:nvPr/>
        </p:nvGrpSpPr>
        <p:grpSpPr>
          <a:xfrm>
            <a:off x="7574165" y="4210659"/>
            <a:ext cx="1763486" cy="239641"/>
            <a:chOff x="2819399" y="3712028"/>
            <a:chExt cx="1763486" cy="239486"/>
          </a:xfrm>
        </p:grpSpPr>
        <p:cxnSp>
          <p:nvCxnSpPr>
            <p:cNvPr id="123" name="Straight Connector 122">
              <a:extLst>
                <a:ext uri="{FF2B5EF4-FFF2-40B4-BE49-F238E27FC236}">
                  <a16:creationId xmlns:a16="http://schemas.microsoft.com/office/drawing/2014/main" id="{A23F56DD-7681-6640-91CB-9B39DC1C93F4}"/>
                </a:ext>
              </a:extLst>
            </p:cNvPr>
            <p:cNvCxnSpPr/>
            <p:nvPr/>
          </p:nvCxnSpPr>
          <p:spPr bwMode="auto">
            <a:xfrm>
              <a:off x="2819399" y="3831771"/>
              <a:ext cx="1763486" cy="0"/>
            </a:xfrm>
            <a:prstGeom prst="line">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24" name="Straight Connector 123">
              <a:extLst>
                <a:ext uri="{FF2B5EF4-FFF2-40B4-BE49-F238E27FC236}">
                  <a16:creationId xmlns:a16="http://schemas.microsoft.com/office/drawing/2014/main" id="{AF9E8196-AAB7-3949-A3DC-A5AA690F481F}"/>
                </a:ext>
              </a:extLst>
            </p:cNvPr>
            <p:cNvCxnSpPr/>
            <p:nvPr/>
          </p:nvCxnSpPr>
          <p:spPr bwMode="auto">
            <a:xfrm>
              <a:off x="2819399" y="3712028"/>
              <a:ext cx="0" cy="239486"/>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grpSp>
        <p:nvGrpSpPr>
          <p:cNvPr id="125" name="Group 124">
            <a:extLst>
              <a:ext uri="{FF2B5EF4-FFF2-40B4-BE49-F238E27FC236}">
                <a16:creationId xmlns:a16="http://schemas.microsoft.com/office/drawing/2014/main" id="{85FE34B1-1119-BD49-B578-A5F75A3CAE5D}"/>
              </a:ext>
            </a:extLst>
          </p:cNvPr>
          <p:cNvGrpSpPr/>
          <p:nvPr/>
        </p:nvGrpSpPr>
        <p:grpSpPr>
          <a:xfrm>
            <a:off x="1530415" y="4205212"/>
            <a:ext cx="1384663" cy="250534"/>
            <a:chOff x="2819399" y="3712028"/>
            <a:chExt cx="1763486" cy="250372"/>
          </a:xfrm>
        </p:grpSpPr>
        <p:cxnSp>
          <p:nvCxnSpPr>
            <p:cNvPr id="126" name="Straight Connector 125">
              <a:extLst>
                <a:ext uri="{FF2B5EF4-FFF2-40B4-BE49-F238E27FC236}">
                  <a16:creationId xmlns:a16="http://schemas.microsoft.com/office/drawing/2014/main" id="{924B626D-8982-134C-A276-F81CF891609A}"/>
                </a:ext>
              </a:extLst>
            </p:cNvPr>
            <p:cNvCxnSpPr/>
            <p:nvPr/>
          </p:nvCxnSpPr>
          <p:spPr bwMode="auto">
            <a:xfrm>
              <a:off x="2819399" y="3831771"/>
              <a:ext cx="1763486" cy="0"/>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27" name="Straight Connector 126">
              <a:extLst>
                <a:ext uri="{FF2B5EF4-FFF2-40B4-BE49-F238E27FC236}">
                  <a16:creationId xmlns:a16="http://schemas.microsoft.com/office/drawing/2014/main" id="{B5211AEC-522F-1246-9A5D-9584F25B250A}"/>
                </a:ext>
              </a:extLst>
            </p:cNvPr>
            <p:cNvCxnSpPr/>
            <p:nvPr/>
          </p:nvCxnSpPr>
          <p:spPr bwMode="auto">
            <a:xfrm>
              <a:off x="4582884" y="3722914"/>
              <a:ext cx="0" cy="239486"/>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28" name="Straight Connector 127">
              <a:extLst>
                <a:ext uri="{FF2B5EF4-FFF2-40B4-BE49-F238E27FC236}">
                  <a16:creationId xmlns:a16="http://schemas.microsoft.com/office/drawing/2014/main" id="{16E7E5A3-E918-9A4A-BEC5-0D3B930DAC40}"/>
                </a:ext>
              </a:extLst>
            </p:cNvPr>
            <p:cNvCxnSpPr/>
            <p:nvPr/>
          </p:nvCxnSpPr>
          <p:spPr bwMode="auto">
            <a:xfrm>
              <a:off x="2819399" y="3712028"/>
              <a:ext cx="0" cy="239486"/>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cxnSp>
        <p:nvCxnSpPr>
          <p:cNvPr id="129" name="Straight Connector 128">
            <a:extLst>
              <a:ext uri="{FF2B5EF4-FFF2-40B4-BE49-F238E27FC236}">
                <a16:creationId xmlns:a16="http://schemas.microsoft.com/office/drawing/2014/main" id="{55A9E91D-64B1-8246-A120-F6DC18671D1B}"/>
              </a:ext>
            </a:extLst>
          </p:cNvPr>
          <p:cNvCxnSpPr/>
          <p:nvPr/>
        </p:nvCxnSpPr>
        <p:spPr bwMode="auto">
          <a:xfrm>
            <a:off x="739539" y="4330479"/>
            <a:ext cx="432000" cy="0"/>
          </a:xfrm>
          <a:prstGeom prst="line">
            <a:avLst/>
          </a:prstGeom>
          <a:solidFill>
            <a:schemeClr val="accent1"/>
          </a:solidFill>
          <a:ln w="9525" cap="flat" cmpd="sng" algn="ctr">
            <a:solidFill>
              <a:srgbClr val="FFFF00"/>
            </a:solidFill>
            <a:prstDash val="solid"/>
            <a:round/>
            <a:headEnd type="triangl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30" name="Straight Connector 129">
            <a:extLst>
              <a:ext uri="{FF2B5EF4-FFF2-40B4-BE49-F238E27FC236}">
                <a16:creationId xmlns:a16="http://schemas.microsoft.com/office/drawing/2014/main" id="{2A60D2DD-7736-114F-9775-731800769BCD}"/>
              </a:ext>
            </a:extLst>
          </p:cNvPr>
          <p:cNvCxnSpPr/>
          <p:nvPr/>
        </p:nvCxnSpPr>
        <p:spPr bwMode="auto">
          <a:xfrm>
            <a:off x="1171302" y="4210659"/>
            <a:ext cx="0" cy="239641"/>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31" name="TextBox 130">
            <a:extLst>
              <a:ext uri="{FF2B5EF4-FFF2-40B4-BE49-F238E27FC236}">
                <a16:creationId xmlns:a16="http://schemas.microsoft.com/office/drawing/2014/main" id="{AF18CFA8-0B31-684A-977C-CFC938F2F4B2}"/>
              </a:ext>
            </a:extLst>
          </p:cNvPr>
          <p:cNvSpPr txBox="1"/>
          <p:nvPr/>
        </p:nvSpPr>
        <p:spPr>
          <a:xfrm>
            <a:off x="714305" y="4358482"/>
            <a:ext cx="380232" cy="461963"/>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C00"/>
                </a:solidFill>
                <a:effectLst/>
                <a:uLnTx/>
                <a:uFillTx/>
                <a:latin typeface="Trebuchet MS" panose="020B0703020202090204" pitchFamily="34" charset="0"/>
                <a:ea typeface="ＭＳ Ｐゴシック" charset="0"/>
              </a:rPr>
              <a:t>D</a:t>
            </a:r>
            <a:endParaRPr kumimoji="0" lang="en-US" sz="2400" b="1" i="0" u="none" strike="noStrike" kern="1200" cap="none" spc="0" normalizeH="0" baseline="0" noProof="0" dirty="0">
              <a:ln>
                <a:noFill/>
              </a:ln>
              <a:solidFill>
                <a:srgbClr val="FFFC00"/>
              </a:solidFill>
              <a:effectLst/>
              <a:uLnTx/>
              <a:uFillTx/>
              <a:latin typeface="Trebuchet MS" panose="020B0703020202090204" pitchFamily="34" charset="0"/>
              <a:ea typeface="ＭＳ Ｐゴシック" charset="0"/>
            </a:endParaRPr>
          </a:p>
        </p:txBody>
      </p:sp>
    </p:spTree>
    <p:extLst>
      <p:ext uri="{BB962C8B-B14F-4D97-AF65-F5344CB8AC3E}">
        <p14:creationId xmlns:p14="http://schemas.microsoft.com/office/powerpoint/2010/main" val="27552102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E5B42B8-B96F-B343-B46B-7761FB668B59}"/>
              </a:ext>
            </a:extLst>
          </p:cNvPr>
          <p:cNvGrpSpPr/>
          <p:nvPr/>
        </p:nvGrpSpPr>
        <p:grpSpPr>
          <a:xfrm>
            <a:off x="3267147" y="1529998"/>
            <a:ext cx="4298195" cy="2173181"/>
            <a:chOff x="2834011" y="1529998"/>
            <a:chExt cx="4298195" cy="2173181"/>
          </a:xfrm>
        </p:grpSpPr>
        <p:cxnSp>
          <p:nvCxnSpPr>
            <p:cNvPr id="3" name="Straight Connector 2">
              <a:extLst>
                <a:ext uri="{FF2B5EF4-FFF2-40B4-BE49-F238E27FC236}">
                  <a16:creationId xmlns:a16="http://schemas.microsoft.com/office/drawing/2014/main" id="{215355A6-C296-6942-AE8F-2DC4D9B22AFE}"/>
                </a:ext>
              </a:extLst>
            </p:cNvPr>
            <p:cNvCxnSpPr/>
            <p:nvPr/>
          </p:nvCxnSpPr>
          <p:spPr bwMode="auto">
            <a:xfrm>
              <a:off x="7132206" y="1543179"/>
              <a:ext cx="0" cy="2160000"/>
            </a:xfrm>
            <a:prstGeom prst="line">
              <a:avLst/>
            </a:prstGeom>
            <a:solidFill>
              <a:schemeClr val="accent1"/>
            </a:solidFill>
            <a:ln w="19050" cap="flat" cmpd="sng" algn="ctr">
              <a:solidFill>
                <a:schemeClr val="accent6">
                  <a:lumMod val="40000"/>
                  <a:lumOff val="60000"/>
                </a:schemeClr>
              </a:solidFill>
              <a:prstDash val="sysDot"/>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4" name="Straight Connector 3">
              <a:extLst>
                <a:ext uri="{FF2B5EF4-FFF2-40B4-BE49-F238E27FC236}">
                  <a16:creationId xmlns:a16="http://schemas.microsoft.com/office/drawing/2014/main" id="{E2C4BA65-7665-514E-A64E-2C491B7E190C}"/>
                </a:ext>
              </a:extLst>
            </p:cNvPr>
            <p:cNvCxnSpPr/>
            <p:nvPr/>
          </p:nvCxnSpPr>
          <p:spPr bwMode="auto">
            <a:xfrm>
              <a:off x="2834011" y="1540881"/>
              <a:ext cx="0" cy="2160000"/>
            </a:xfrm>
            <a:prstGeom prst="line">
              <a:avLst/>
            </a:prstGeom>
            <a:solidFill>
              <a:schemeClr val="accent1"/>
            </a:solidFill>
            <a:ln w="19050" cap="flat" cmpd="sng" algn="ctr">
              <a:solidFill>
                <a:schemeClr val="accent6">
                  <a:lumMod val="40000"/>
                  <a:lumOff val="60000"/>
                </a:schemeClr>
              </a:solidFill>
              <a:prstDash val="sysDot"/>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 name="Straight Connector 4">
              <a:extLst>
                <a:ext uri="{FF2B5EF4-FFF2-40B4-BE49-F238E27FC236}">
                  <a16:creationId xmlns:a16="http://schemas.microsoft.com/office/drawing/2014/main" id="{C199768C-88B7-3A45-9044-B0812191813E}"/>
                </a:ext>
              </a:extLst>
            </p:cNvPr>
            <p:cNvCxnSpPr/>
            <p:nvPr/>
          </p:nvCxnSpPr>
          <p:spPr bwMode="auto">
            <a:xfrm>
              <a:off x="4954476" y="1529998"/>
              <a:ext cx="0" cy="2160000"/>
            </a:xfrm>
            <a:prstGeom prst="line">
              <a:avLst/>
            </a:prstGeom>
            <a:solidFill>
              <a:schemeClr val="accent1"/>
            </a:solidFill>
            <a:ln w="19050" cap="flat" cmpd="sng" algn="ctr">
              <a:solidFill>
                <a:schemeClr val="accent6">
                  <a:lumMod val="40000"/>
                  <a:lumOff val="60000"/>
                </a:schemeClr>
              </a:solidFill>
              <a:prstDash val="sysDot"/>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cxnSp>
        <p:nvCxnSpPr>
          <p:cNvPr id="14" name="Straight Connector 13">
            <a:extLst>
              <a:ext uri="{FF2B5EF4-FFF2-40B4-BE49-F238E27FC236}">
                <a16:creationId xmlns:a16="http://schemas.microsoft.com/office/drawing/2014/main" id="{12F82690-EB41-3442-8315-2A24790359F9}"/>
              </a:ext>
            </a:extLst>
          </p:cNvPr>
          <p:cNvCxnSpPr>
            <a:cxnSpLocks/>
          </p:cNvCxnSpPr>
          <p:nvPr/>
        </p:nvCxnSpPr>
        <p:spPr bwMode="auto">
          <a:xfrm>
            <a:off x="622174" y="3703957"/>
            <a:ext cx="8964000" cy="0"/>
          </a:xfrm>
          <a:prstGeom prst="line">
            <a:avLst/>
          </a:prstGeom>
          <a:solidFill>
            <a:schemeClr val="accent1"/>
          </a:solidFill>
          <a:ln w="28575" cap="flat" cmpd="sng" algn="ctr">
            <a:solidFill>
              <a:srgbClr val="FFFC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5" name="Straight Connector 14">
            <a:extLst>
              <a:ext uri="{FF2B5EF4-FFF2-40B4-BE49-F238E27FC236}">
                <a16:creationId xmlns:a16="http://schemas.microsoft.com/office/drawing/2014/main" id="{AA5FF029-34BE-E044-99C1-F7B106A66686}"/>
              </a:ext>
            </a:extLst>
          </p:cNvPr>
          <p:cNvCxnSpPr/>
          <p:nvPr/>
        </p:nvCxnSpPr>
        <p:spPr bwMode="auto">
          <a:xfrm>
            <a:off x="5788908"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6" name="Straight Connector 15">
            <a:extLst>
              <a:ext uri="{FF2B5EF4-FFF2-40B4-BE49-F238E27FC236}">
                <a16:creationId xmlns:a16="http://schemas.microsoft.com/office/drawing/2014/main" id="{8BC78E69-4C01-8542-9937-A00CAF92DE54}"/>
              </a:ext>
            </a:extLst>
          </p:cNvPr>
          <p:cNvCxnSpPr/>
          <p:nvPr/>
        </p:nvCxnSpPr>
        <p:spPr bwMode="auto">
          <a:xfrm>
            <a:off x="6137250"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7" name="Straight Connector 16">
            <a:extLst>
              <a:ext uri="{FF2B5EF4-FFF2-40B4-BE49-F238E27FC236}">
                <a16:creationId xmlns:a16="http://schemas.microsoft.com/office/drawing/2014/main" id="{3E4ED2A3-9967-C743-BC87-BF38B222AB20}"/>
              </a:ext>
            </a:extLst>
          </p:cNvPr>
          <p:cNvCxnSpPr/>
          <p:nvPr/>
        </p:nvCxnSpPr>
        <p:spPr bwMode="auto">
          <a:xfrm>
            <a:off x="6463822"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8" name="Straight Connector 17">
            <a:extLst>
              <a:ext uri="{FF2B5EF4-FFF2-40B4-BE49-F238E27FC236}">
                <a16:creationId xmlns:a16="http://schemas.microsoft.com/office/drawing/2014/main" id="{402F9905-1841-1B41-B571-0598CCD9A09F}"/>
              </a:ext>
            </a:extLst>
          </p:cNvPr>
          <p:cNvCxnSpPr/>
          <p:nvPr/>
        </p:nvCxnSpPr>
        <p:spPr bwMode="auto">
          <a:xfrm>
            <a:off x="6812165"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9" name="Straight Connector 18">
            <a:extLst>
              <a:ext uri="{FF2B5EF4-FFF2-40B4-BE49-F238E27FC236}">
                <a16:creationId xmlns:a16="http://schemas.microsoft.com/office/drawing/2014/main" id="{2449F8C2-D803-CE45-A9F5-076E9A1B6F3C}"/>
              </a:ext>
            </a:extLst>
          </p:cNvPr>
          <p:cNvCxnSpPr/>
          <p:nvPr/>
        </p:nvCxnSpPr>
        <p:spPr bwMode="auto">
          <a:xfrm>
            <a:off x="7149623"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0" name="Straight Connector 19">
            <a:extLst>
              <a:ext uri="{FF2B5EF4-FFF2-40B4-BE49-F238E27FC236}">
                <a16:creationId xmlns:a16="http://schemas.microsoft.com/office/drawing/2014/main" id="{899BA3A9-2B99-EF41-AE5F-E9C4CF854FD9}"/>
              </a:ext>
            </a:extLst>
          </p:cNvPr>
          <p:cNvCxnSpPr/>
          <p:nvPr/>
        </p:nvCxnSpPr>
        <p:spPr bwMode="auto">
          <a:xfrm>
            <a:off x="5386134"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1" name="Straight Connector 20">
            <a:extLst>
              <a:ext uri="{FF2B5EF4-FFF2-40B4-BE49-F238E27FC236}">
                <a16:creationId xmlns:a16="http://schemas.microsoft.com/office/drawing/2014/main" id="{DBA5A1B1-394A-454E-AF75-0D46A8BA3E7C}"/>
              </a:ext>
            </a:extLst>
          </p:cNvPr>
          <p:cNvCxnSpPr/>
          <p:nvPr/>
        </p:nvCxnSpPr>
        <p:spPr bwMode="auto">
          <a:xfrm>
            <a:off x="7966051"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2" name="Straight Connector 21">
            <a:extLst>
              <a:ext uri="{FF2B5EF4-FFF2-40B4-BE49-F238E27FC236}">
                <a16:creationId xmlns:a16="http://schemas.microsoft.com/office/drawing/2014/main" id="{5CB998F2-1BE7-7C46-8F0C-2AF75D9920D0}"/>
              </a:ext>
            </a:extLst>
          </p:cNvPr>
          <p:cNvCxnSpPr/>
          <p:nvPr/>
        </p:nvCxnSpPr>
        <p:spPr bwMode="auto">
          <a:xfrm>
            <a:off x="8314393"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3" name="Straight Connector 22">
            <a:extLst>
              <a:ext uri="{FF2B5EF4-FFF2-40B4-BE49-F238E27FC236}">
                <a16:creationId xmlns:a16="http://schemas.microsoft.com/office/drawing/2014/main" id="{6BC45EF0-563F-1445-AE78-C176434613C3}"/>
              </a:ext>
            </a:extLst>
          </p:cNvPr>
          <p:cNvCxnSpPr/>
          <p:nvPr/>
        </p:nvCxnSpPr>
        <p:spPr bwMode="auto">
          <a:xfrm>
            <a:off x="8640965"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4" name="Straight Connector 23">
            <a:extLst>
              <a:ext uri="{FF2B5EF4-FFF2-40B4-BE49-F238E27FC236}">
                <a16:creationId xmlns:a16="http://schemas.microsoft.com/office/drawing/2014/main" id="{F150740F-C4E5-EC45-9F34-E9D9C48BE83F}"/>
              </a:ext>
            </a:extLst>
          </p:cNvPr>
          <p:cNvCxnSpPr/>
          <p:nvPr/>
        </p:nvCxnSpPr>
        <p:spPr bwMode="auto">
          <a:xfrm>
            <a:off x="8989308"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5" name="Straight Connector 24">
            <a:extLst>
              <a:ext uri="{FF2B5EF4-FFF2-40B4-BE49-F238E27FC236}">
                <a16:creationId xmlns:a16="http://schemas.microsoft.com/office/drawing/2014/main" id="{975D6D36-D311-724C-8459-398A954FC3D7}"/>
              </a:ext>
            </a:extLst>
          </p:cNvPr>
          <p:cNvCxnSpPr/>
          <p:nvPr/>
        </p:nvCxnSpPr>
        <p:spPr bwMode="auto">
          <a:xfrm>
            <a:off x="9326766"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6" name="Straight Connector 25">
            <a:extLst>
              <a:ext uri="{FF2B5EF4-FFF2-40B4-BE49-F238E27FC236}">
                <a16:creationId xmlns:a16="http://schemas.microsoft.com/office/drawing/2014/main" id="{D21DBC96-9423-6F40-A933-78E06B3BDC11}"/>
              </a:ext>
            </a:extLst>
          </p:cNvPr>
          <p:cNvCxnSpPr/>
          <p:nvPr/>
        </p:nvCxnSpPr>
        <p:spPr bwMode="auto">
          <a:xfrm>
            <a:off x="7563277"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7" name="Straight Connector 26">
            <a:extLst>
              <a:ext uri="{FF2B5EF4-FFF2-40B4-BE49-F238E27FC236}">
                <a16:creationId xmlns:a16="http://schemas.microsoft.com/office/drawing/2014/main" id="{DEDE5D6A-7B1B-C74D-8480-23B17003A87D}"/>
              </a:ext>
            </a:extLst>
          </p:cNvPr>
          <p:cNvCxnSpPr/>
          <p:nvPr/>
        </p:nvCxnSpPr>
        <p:spPr bwMode="auto">
          <a:xfrm>
            <a:off x="3666194"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8" name="Straight Connector 27">
            <a:extLst>
              <a:ext uri="{FF2B5EF4-FFF2-40B4-BE49-F238E27FC236}">
                <a16:creationId xmlns:a16="http://schemas.microsoft.com/office/drawing/2014/main" id="{17C1FF42-3361-2246-8980-0140FB4140ED}"/>
              </a:ext>
            </a:extLst>
          </p:cNvPr>
          <p:cNvCxnSpPr/>
          <p:nvPr/>
        </p:nvCxnSpPr>
        <p:spPr bwMode="auto">
          <a:xfrm>
            <a:off x="4014536"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9" name="Straight Connector 28">
            <a:extLst>
              <a:ext uri="{FF2B5EF4-FFF2-40B4-BE49-F238E27FC236}">
                <a16:creationId xmlns:a16="http://schemas.microsoft.com/office/drawing/2014/main" id="{C7DAD0A8-AFC4-2C48-9241-68524E7A9E48}"/>
              </a:ext>
            </a:extLst>
          </p:cNvPr>
          <p:cNvCxnSpPr/>
          <p:nvPr/>
        </p:nvCxnSpPr>
        <p:spPr bwMode="auto">
          <a:xfrm>
            <a:off x="4341108"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0" name="Straight Connector 29">
            <a:extLst>
              <a:ext uri="{FF2B5EF4-FFF2-40B4-BE49-F238E27FC236}">
                <a16:creationId xmlns:a16="http://schemas.microsoft.com/office/drawing/2014/main" id="{C1B2A8E3-C2C9-B54A-9585-454BAED5F605}"/>
              </a:ext>
            </a:extLst>
          </p:cNvPr>
          <p:cNvCxnSpPr/>
          <p:nvPr/>
        </p:nvCxnSpPr>
        <p:spPr bwMode="auto">
          <a:xfrm>
            <a:off x="4689451"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1" name="Straight Connector 30">
            <a:extLst>
              <a:ext uri="{FF2B5EF4-FFF2-40B4-BE49-F238E27FC236}">
                <a16:creationId xmlns:a16="http://schemas.microsoft.com/office/drawing/2014/main" id="{4633DA16-71C1-F945-A8A6-D16FB24A8161}"/>
              </a:ext>
            </a:extLst>
          </p:cNvPr>
          <p:cNvCxnSpPr/>
          <p:nvPr/>
        </p:nvCxnSpPr>
        <p:spPr bwMode="auto">
          <a:xfrm>
            <a:off x="5026909"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2" name="Straight Connector 31">
            <a:extLst>
              <a:ext uri="{FF2B5EF4-FFF2-40B4-BE49-F238E27FC236}">
                <a16:creationId xmlns:a16="http://schemas.microsoft.com/office/drawing/2014/main" id="{2251F42F-3598-CE40-A997-753C6C7A738B}"/>
              </a:ext>
            </a:extLst>
          </p:cNvPr>
          <p:cNvCxnSpPr/>
          <p:nvPr/>
        </p:nvCxnSpPr>
        <p:spPr bwMode="auto">
          <a:xfrm>
            <a:off x="3263420"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3" name="Straight Connector 32">
            <a:extLst>
              <a:ext uri="{FF2B5EF4-FFF2-40B4-BE49-F238E27FC236}">
                <a16:creationId xmlns:a16="http://schemas.microsoft.com/office/drawing/2014/main" id="{A62B7744-00C4-FE49-9D6D-22427C6ED674}"/>
              </a:ext>
            </a:extLst>
          </p:cNvPr>
          <p:cNvCxnSpPr/>
          <p:nvPr/>
        </p:nvCxnSpPr>
        <p:spPr bwMode="auto">
          <a:xfrm>
            <a:off x="1902709"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4" name="Straight Connector 33">
            <a:extLst>
              <a:ext uri="{FF2B5EF4-FFF2-40B4-BE49-F238E27FC236}">
                <a16:creationId xmlns:a16="http://schemas.microsoft.com/office/drawing/2014/main" id="{6F8FE138-AF36-4149-9803-81ACEE83345D}"/>
              </a:ext>
            </a:extLst>
          </p:cNvPr>
          <p:cNvCxnSpPr/>
          <p:nvPr/>
        </p:nvCxnSpPr>
        <p:spPr bwMode="auto">
          <a:xfrm>
            <a:off x="2251051"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5" name="Straight Connector 34">
            <a:extLst>
              <a:ext uri="{FF2B5EF4-FFF2-40B4-BE49-F238E27FC236}">
                <a16:creationId xmlns:a16="http://schemas.microsoft.com/office/drawing/2014/main" id="{FA2D8FC7-55B8-8C4C-A0AA-2BFBBA48522F}"/>
              </a:ext>
            </a:extLst>
          </p:cNvPr>
          <p:cNvCxnSpPr/>
          <p:nvPr/>
        </p:nvCxnSpPr>
        <p:spPr bwMode="auto">
          <a:xfrm>
            <a:off x="2577623"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6" name="Straight Connector 35">
            <a:extLst>
              <a:ext uri="{FF2B5EF4-FFF2-40B4-BE49-F238E27FC236}">
                <a16:creationId xmlns:a16="http://schemas.microsoft.com/office/drawing/2014/main" id="{8C98F48B-A642-034B-A412-6B7FF39AB98F}"/>
              </a:ext>
            </a:extLst>
          </p:cNvPr>
          <p:cNvCxnSpPr/>
          <p:nvPr/>
        </p:nvCxnSpPr>
        <p:spPr bwMode="auto">
          <a:xfrm>
            <a:off x="2925966"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7" name="Straight Connector 36">
            <a:extLst>
              <a:ext uri="{FF2B5EF4-FFF2-40B4-BE49-F238E27FC236}">
                <a16:creationId xmlns:a16="http://schemas.microsoft.com/office/drawing/2014/main" id="{C42C6161-1FD3-D744-BABA-026FCBA517DA}"/>
              </a:ext>
            </a:extLst>
          </p:cNvPr>
          <p:cNvCxnSpPr/>
          <p:nvPr/>
        </p:nvCxnSpPr>
        <p:spPr bwMode="auto">
          <a:xfrm>
            <a:off x="1499935"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8" name="TextBox 37">
            <a:extLst>
              <a:ext uri="{FF2B5EF4-FFF2-40B4-BE49-F238E27FC236}">
                <a16:creationId xmlns:a16="http://schemas.microsoft.com/office/drawing/2014/main" id="{E12304FB-EF18-094B-9F8C-5A174AE26144}"/>
              </a:ext>
            </a:extLst>
          </p:cNvPr>
          <p:cNvSpPr txBox="1"/>
          <p:nvPr/>
        </p:nvSpPr>
        <p:spPr>
          <a:xfrm>
            <a:off x="5211967" y="3810071"/>
            <a:ext cx="373820" cy="307976"/>
          </a:xfrm>
          <a:prstGeom prst="rect">
            <a:avLst/>
          </a:prstGeom>
          <a:noFill/>
        </p:spPr>
        <p:txBody>
          <a:bodyPr wrap="none" rtlCol="0">
            <a:spAutoFit/>
          </a:bodyPr>
          <a:lstStyle/>
          <a:p>
            <a:r>
              <a:rPr lang="en-US" sz="1400" dirty="0">
                <a:solidFill>
                  <a:srgbClr val="FFFF00"/>
                </a:solidFill>
                <a:latin typeface="Trebuchet MS" panose="020B0703020202090204" pitchFamily="34" charset="0"/>
              </a:rPr>
              <a:t>70</a:t>
            </a:r>
          </a:p>
        </p:txBody>
      </p:sp>
      <p:sp>
        <p:nvSpPr>
          <p:cNvPr id="39" name="TextBox 38">
            <a:extLst>
              <a:ext uri="{FF2B5EF4-FFF2-40B4-BE49-F238E27FC236}">
                <a16:creationId xmlns:a16="http://schemas.microsoft.com/office/drawing/2014/main" id="{61586002-6E2E-F94A-853E-66F7FA6CEDC6}"/>
              </a:ext>
            </a:extLst>
          </p:cNvPr>
          <p:cNvSpPr txBox="1"/>
          <p:nvPr/>
        </p:nvSpPr>
        <p:spPr>
          <a:xfrm>
            <a:off x="7378225" y="3810071"/>
            <a:ext cx="373820" cy="307777"/>
          </a:xfrm>
          <a:prstGeom prst="rect">
            <a:avLst/>
          </a:prstGeom>
          <a:noFill/>
        </p:spPr>
        <p:txBody>
          <a:bodyPr wrap="none" rtlCol="0">
            <a:spAutoFit/>
          </a:bodyPr>
          <a:lstStyle/>
          <a:p>
            <a:r>
              <a:rPr lang="en-US" sz="1400" dirty="0">
                <a:solidFill>
                  <a:srgbClr val="FFFF00"/>
                </a:solidFill>
                <a:latin typeface="Trebuchet MS" panose="020B0703020202090204" pitchFamily="34" charset="0"/>
              </a:rPr>
              <a:t>76</a:t>
            </a:r>
          </a:p>
        </p:txBody>
      </p:sp>
      <p:sp>
        <p:nvSpPr>
          <p:cNvPr id="40" name="TextBox 39">
            <a:extLst>
              <a:ext uri="{FF2B5EF4-FFF2-40B4-BE49-F238E27FC236}">
                <a16:creationId xmlns:a16="http://schemas.microsoft.com/office/drawing/2014/main" id="{9A1768A8-EF5B-8240-AD65-B38697072F12}"/>
              </a:ext>
            </a:extLst>
          </p:cNvPr>
          <p:cNvSpPr txBox="1"/>
          <p:nvPr/>
        </p:nvSpPr>
        <p:spPr>
          <a:xfrm>
            <a:off x="3100140" y="3810071"/>
            <a:ext cx="373820" cy="307777"/>
          </a:xfrm>
          <a:prstGeom prst="rect">
            <a:avLst/>
          </a:prstGeom>
          <a:noFill/>
        </p:spPr>
        <p:txBody>
          <a:bodyPr wrap="none" rtlCol="0">
            <a:spAutoFit/>
          </a:bodyPr>
          <a:lstStyle/>
          <a:p>
            <a:r>
              <a:rPr lang="en-US" sz="1400" dirty="0">
                <a:solidFill>
                  <a:srgbClr val="FFFF00"/>
                </a:solidFill>
                <a:latin typeface="Trebuchet MS" panose="020B0703020202090204" pitchFamily="34" charset="0"/>
              </a:rPr>
              <a:t>64</a:t>
            </a:r>
          </a:p>
        </p:txBody>
      </p:sp>
      <p:cxnSp>
        <p:nvCxnSpPr>
          <p:cNvPr id="56" name="Straight Connector 55">
            <a:extLst>
              <a:ext uri="{FF2B5EF4-FFF2-40B4-BE49-F238E27FC236}">
                <a16:creationId xmlns:a16="http://schemas.microsoft.com/office/drawing/2014/main" id="{F3EA81F3-3AAB-E742-8708-A407AA0152C4}"/>
              </a:ext>
            </a:extLst>
          </p:cNvPr>
          <p:cNvCxnSpPr/>
          <p:nvPr/>
        </p:nvCxnSpPr>
        <p:spPr bwMode="auto">
          <a:xfrm>
            <a:off x="1513743" y="1548906"/>
            <a:ext cx="0" cy="2160000"/>
          </a:xfrm>
          <a:prstGeom prst="line">
            <a:avLst/>
          </a:prstGeom>
          <a:solidFill>
            <a:schemeClr val="accent1"/>
          </a:solidFill>
          <a:ln w="19050" cap="flat" cmpd="sng" algn="ctr">
            <a:solidFill>
              <a:schemeClr val="accent6">
                <a:lumMod val="40000"/>
                <a:lumOff val="60000"/>
              </a:schemeClr>
            </a:solidFill>
            <a:prstDash val="sysDot"/>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7" name="Straight Connector 56">
            <a:extLst>
              <a:ext uri="{FF2B5EF4-FFF2-40B4-BE49-F238E27FC236}">
                <a16:creationId xmlns:a16="http://schemas.microsoft.com/office/drawing/2014/main" id="{AB9C0B64-159D-F044-ADAA-FC93E1917AE4}"/>
              </a:ext>
            </a:extLst>
          </p:cNvPr>
          <p:cNvCxnSpPr/>
          <p:nvPr/>
        </p:nvCxnSpPr>
        <p:spPr bwMode="auto">
          <a:xfrm>
            <a:off x="1150335" y="3714096"/>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8" name="Straight Connector 57">
            <a:extLst>
              <a:ext uri="{FF2B5EF4-FFF2-40B4-BE49-F238E27FC236}">
                <a16:creationId xmlns:a16="http://schemas.microsoft.com/office/drawing/2014/main" id="{C6454E39-8E72-9241-B911-A750BA7CD035}"/>
              </a:ext>
            </a:extLst>
          </p:cNvPr>
          <p:cNvCxnSpPr/>
          <p:nvPr/>
        </p:nvCxnSpPr>
        <p:spPr bwMode="auto">
          <a:xfrm>
            <a:off x="747561" y="3714096"/>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59" name="TextBox 58">
            <a:extLst>
              <a:ext uri="{FF2B5EF4-FFF2-40B4-BE49-F238E27FC236}">
                <a16:creationId xmlns:a16="http://schemas.microsoft.com/office/drawing/2014/main" id="{4B834A8C-4723-C24B-AD0C-7A033234D2A0}"/>
              </a:ext>
            </a:extLst>
          </p:cNvPr>
          <p:cNvSpPr txBox="1"/>
          <p:nvPr/>
        </p:nvSpPr>
        <p:spPr>
          <a:xfrm>
            <a:off x="1327487" y="3789216"/>
            <a:ext cx="373820" cy="307777"/>
          </a:xfrm>
          <a:prstGeom prst="rect">
            <a:avLst/>
          </a:prstGeom>
          <a:noFill/>
        </p:spPr>
        <p:txBody>
          <a:bodyPr wrap="none" rtlCol="0">
            <a:spAutoFit/>
          </a:bodyPr>
          <a:lstStyle/>
          <a:p>
            <a:r>
              <a:rPr lang="en-US" sz="1400" dirty="0">
                <a:solidFill>
                  <a:srgbClr val="FFFF00"/>
                </a:solidFill>
                <a:latin typeface="Trebuchet MS" panose="020B0703020202090204" pitchFamily="34" charset="0"/>
              </a:rPr>
              <a:t>59</a:t>
            </a:r>
          </a:p>
        </p:txBody>
      </p:sp>
      <p:cxnSp>
        <p:nvCxnSpPr>
          <p:cNvPr id="71" name="Straight Connector 70">
            <a:extLst>
              <a:ext uri="{FF2B5EF4-FFF2-40B4-BE49-F238E27FC236}">
                <a16:creationId xmlns:a16="http://schemas.microsoft.com/office/drawing/2014/main" id="{F3D095B4-DEAA-374B-85EB-E1A841402453}"/>
              </a:ext>
            </a:extLst>
          </p:cNvPr>
          <p:cNvCxnSpPr/>
          <p:nvPr/>
        </p:nvCxnSpPr>
        <p:spPr bwMode="auto">
          <a:xfrm>
            <a:off x="6124495" y="3345394"/>
            <a:ext cx="2952000" cy="0"/>
          </a:xfrm>
          <a:prstGeom prst="line">
            <a:avLst/>
          </a:prstGeom>
          <a:solidFill>
            <a:schemeClr val="accent1"/>
          </a:solidFill>
          <a:ln w="38100" cap="flat" cmpd="sng" algn="ctr">
            <a:solidFill>
              <a:srgbClr val="00FA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72" name="Diamond 71">
            <a:extLst>
              <a:ext uri="{FF2B5EF4-FFF2-40B4-BE49-F238E27FC236}">
                <a16:creationId xmlns:a16="http://schemas.microsoft.com/office/drawing/2014/main" id="{770C72D9-1BBE-7546-BD1E-3BFD065D3B42}"/>
              </a:ext>
            </a:extLst>
          </p:cNvPr>
          <p:cNvSpPr/>
          <p:nvPr/>
        </p:nvSpPr>
        <p:spPr bwMode="auto">
          <a:xfrm>
            <a:off x="8920251" y="3201394"/>
            <a:ext cx="147145" cy="288000"/>
          </a:xfrm>
          <a:prstGeom prst="diamond">
            <a:avLst/>
          </a:prstGeom>
          <a:solidFill>
            <a:srgbClr val="00FA00"/>
          </a:solidFill>
          <a:ln w="9525" cap="flat" cmpd="sng" algn="ctr">
            <a:solidFill>
              <a:srgbClr val="00FA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73" name="Diamond 72">
            <a:extLst>
              <a:ext uri="{FF2B5EF4-FFF2-40B4-BE49-F238E27FC236}">
                <a16:creationId xmlns:a16="http://schemas.microsoft.com/office/drawing/2014/main" id="{DD45C73F-E512-CC4C-8BEA-C2CA108A5850}"/>
              </a:ext>
            </a:extLst>
          </p:cNvPr>
          <p:cNvSpPr/>
          <p:nvPr/>
        </p:nvSpPr>
        <p:spPr bwMode="auto">
          <a:xfrm>
            <a:off x="6066692" y="3201394"/>
            <a:ext cx="147145" cy="288000"/>
          </a:xfrm>
          <a:prstGeom prst="diamond">
            <a:avLst/>
          </a:prstGeom>
          <a:solidFill>
            <a:srgbClr val="00FA00"/>
          </a:solidFill>
          <a:ln w="9525" cap="flat" cmpd="sng" algn="ctr">
            <a:solidFill>
              <a:srgbClr val="00FA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cxnSp>
        <p:nvCxnSpPr>
          <p:cNvPr id="74" name="Straight Connector 73">
            <a:extLst>
              <a:ext uri="{FF2B5EF4-FFF2-40B4-BE49-F238E27FC236}">
                <a16:creationId xmlns:a16="http://schemas.microsoft.com/office/drawing/2014/main" id="{E319319C-B5B8-9843-8DE3-8E083B350518}"/>
              </a:ext>
            </a:extLst>
          </p:cNvPr>
          <p:cNvCxnSpPr/>
          <p:nvPr/>
        </p:nvCxnSpPr>
        <p:spPr bwMode="auto">
          <a:xfrm>
            <a:off x="5057699" y="2329373"/>
            <a:ext cx="2952000" cy="0"/>
          </a:xfrm>
          <a:prstGeom prst="line">
            <a:avLst/>
          </a:prstGeom>
          <a:solidFill>
            <a:schemeClr val="accent1"/>
          </a:solidFill>
          <a:ln w="38100" cap="flat" cmpd="sng" algn="ctr">
            <a:solidFill>
              <a:srgbClr val="00FA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75" name="Diamond 74">
            <a:extLst>
              <a:ext uri="{FF2B5EF4-FFF2-40B4-BE49-F238E27FC236}">
                <a16:creationId xmlns:a16="http://schemas.microsoft.com/office/drawing/2014/main" id="{89DC0569-B7C4-F643-90F4-15679BB74EBD}"/>
              </a:ext>
            </a:extLst>
          </p:cNvPr>
          <p:cNvSpPr/>
          <p:nvPr/>
        </p:nvSpPr>
        <p:spPr bwMode="auto">
          <a:xfrm>
            <a:off x="7906005" y="2185373"/>
            <a:ext cx="147145" cy="288000"/>
          </a:xfrm>
          <a:prstGeom prst="diamond">
            <a:avLst/>
          </a:prstGeom>
          <a:solidFill>
            <a:srgbClr val="00FA00"/>
          </a:solidFill>
          <a:ln w="9525" cap="flat" cmpd="sng" algn="ctr">
            <a:solidFill>
              <a:srgbClr val="00FA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76" name="Diamond 75">
            <a:extLst>
              <a:ext uri="{FF2B5EF4-FFF2-40B4-BE49-F238E27FC236}">
                <a16:creationId xmlns:a16="http://schemas.microsoft.com/office/drawing/2014/main" id="{17AE8748-01B5-4F4D-BDCB-99F01C6F1011}"/>
              </a:ext>
            </a:extLst>
          </p:cNvPr>
          <p:cNvSpPr/>
          <p:nvPr/>
        </p:nvSpPr>
        <p:spPr bwMode="auto">
          <a:xfrm>
            <a:off x="4947344" y="2185373"/>
            <a:ext cx="147145" cy="288000"/>
          </a:xfrm>
          <a:prstGeom prst="diamond">
            <a:avLst/>
          </a:prstGeom>
          <a:solidFill>
            <a:srgbClr val="00FA00"/>
          </a:solidFill>
          <a:ln w="9525" cap="flat" cmpd="sng" algn="ctr">
            <a:solidFill>
              <a:srgbClr val="00FA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FA00"/>
              </a:solidFill>
              <a:effectLst/>
              <a:latin typeface="Arial" charset="0"/>
              <a:ea typeface="ＭＳ Ｐゴシック" charset="0"/>
              <a:cs typeface="ＭＳ Ｐゴシック" charset="0"/>
            </a:endParaRPr>
          </a:p>
        </p:txBody>
      </p:sp>
      <p:cxnSp>
        <p:nvCxnSpPr>
          <p:cNvPr id="77" name="Straight Connector 76">
            <a:extLst>
              <a:ext uri="{FF2B5EF4-FFF2-40B4-BE49-F238E27FC236}">
                <a16:creationId xmlns:a16="http://schemas.microsoft.com/office/drawing/2014/main" id="{A8AF531A-0229-AD46-9B50-2805347ADDD0}"/>
              </a:ext>
            </a:extLst>
          </p:cNvPr>
          <p:cNvCxnSpPr/>
          <p:nvPr/>
        </p:nvCxnSpPr>
        <p:spPr bwMode="auto">
          <a:xfrm>
            <a:off x="795755" y="2902187"/>
            <a:ext cx="2952000" cy="0"/>
          </a:xfrm>
          <a:prstGeom prst="line">
            <a:avLst/>
          </a:prstGeom>
          <a:solidFill>
            <a:schemeClr val="accent1"/>
          </a:solidFill>
          <a:ln w="38100" cap="flat" cmpd="sng" algn="ctr">
            <a:solidFill>
              <a:srgbClr val="00FA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78" name="Diamond 77">
            <a:extLst>
              <a:ext uri="{FF2B5EF4-FFF2-40B4-BE49-F238E27FC236}">
                <a16:creationId xmlns:a16="http://schemas.microsoft.com/office/drawing/2014/main" id="{1B8A478D-6039-1E47-AFA0-711DBF7909DF}"/>
              </a:ext>
            </a:extLst>
          </p:cNvPr>
          <p:cNvSpPr/>
          <p:nvPr/>
        </p:nvSpPr>
        <p:spPr bwMode="auto">
          <a:xfrm>
            <a:off x="3594166" y="2758187"/>
            <a:ext cx="147145" cy="288000"/>
          </a:xfrm>
          <a:prstGeom prst="diamond">
            <a:avLst/>
          </a:prstGeom>
          <a:solidFill>
            <a:srgbClr val="00FA00"/>
          </a:solidFill>
          <a:ln w="9525" cap="flat" cmpd="sng" algn="ctr">
            <a:solidFill>
              <a:srgbClr val="00FA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79" name="Diamond 78">
            <a:extLst>
              <a:ext uri="{FF2B5EF4-FFF2-40B4-BE49-F238E27FC236}">
                <a16:creationId xmlns:a16="http://schemas.microsoft.com/office/drawing/2014/main" id="{E8C2FD57-FF02-3845-9750-1E30120019AD}"/>
              </a:ext>
            </a:extLst>
          </p:cNvPr>
          <p:cNvSpPr/>
          <p:nvPr/>
        </p:nvSpPr>
        <p:spPr bwMode="auto">
          <a:xfrm>
            <a:off x="748462" y="2758187"/>
            <a:ext cx="147145" cy="288000"/>
          </a:xfrm>
          <a:prstGeom prst="diamond">
            <a:avLst/>
          </a:prstGeom>
          <a:solidFill>
            <a:srgbClr val="00FA00"/>
          </a:solidFill>
          <a:ln w="9525" cap="flat" cmpd="sng" algn="ctr">
            <a:solidFill>
              <a:srgbClr val="00FA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cxnSp>
        <p:nvCxnSpPr>
          <p:cNvPr id="83" name="Straight Connector 82">
            <a:extLst>
              <a:ext uri="{FF2B5EF4-FFF2-40B4-BE49-F238E27FC236}">
                <a16:creationId xmlns:a16="http://schemas.microsoft.com/office/drawing/2014/main" id="{B80DB4BE-77AC-7E45-85AC-FF5178A5CA47}"/>
              </a:ext>
            </a:extLst>
          </p:cNvPr>
          <p:cNvCxnSpPr/>
          <p:nvPr/>
        </p:nvCxnSpPr>
        <p:spPr bwMode="auto">
          <a:xfrm>
            <a:off x="1513746" y="1548906"/>
            <a:ext cx="0" cy="2160000"/>
          </a:xfrm>
          <a:prstGeom prst="line">
            <a:avLst/>
          </a:prstGeom>
          <a:solidFill>
            <a:schemeClr val="accent1"/>
          </a:solidFill>
          <a:ln w="19050" cap="flat" cmpd="sng" algn="ctr">
            <a:solidFill>
              <a:schemeClr val="accent6">
                <a:lumMod val="40000"/>
                <a:lumOff val="60000"/>
              </a:schemeClr>
            </a:solidFill>
            <a:prstDash val="sysDot"/>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84" name="TextBox 83">
            <a:extLst>
              <a:ext uri="{FF2B5EF4-FFF2-40B4-BE49-F238E27FC236}">
                <a16:creationId xmlns:a16="http://schemas.microsoft.com/office/drawing/2014/main" id="{3DE8CCC4-5157-7B4E-9CE2-044240617983}"/>
              </a:ext>
            </a:extLst>
          </p:cNvPr>
          <p:cNvSpPr txBox="1"/>
          <p:nvPr/>
        </p:nvSpPr>
        <p:spPr>
          <a:xfrm>
            <a:off x="7383318" y="3118047"/>
            <a:ext cx="369012"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0FA00"/>
                </a:solidFill>
                <a:effectLst/>
                <a:uLnTx/>
                <a:uFillTx/>
                <a:latin typeface="Trebuchet MS" panose="020B0703020202090204" pitchFamily="34" charset="0"/>
                <a:ea typeface="ＭＳ Ｐゴシック" charset="0"/>
              </a:rPr>
              <a:t>X</a:t>
            </a:r>
            <a:endParaRPr kumimoji="0" lang="en-US" sz="2400" b="1" i="0" u="none" strike="noStrike" kern="1200" cap="none" spc="0" normalizeH="0" baseline="0" noProof="0" dirty="0">
              <a:ln>
                <a:noFill/>
              </a:ln>
              <a:solidFill>
                <a:srgbClr val="00FA00"/>
              </a:solidFill>
              <a:effectLst/>
              <a:uLnTx/>
              <a:uFillTx/>
              <a:latin typeface="Trebuchet MS" panose="020B0703020202090204" pitchFamily="34" charset="0"/>
              <a:ea typeface="ＭＳ Ｐゴシック" charset="0"/>
            </a:endParaRPr>
          </a:p>
        </p:txBody>
      </p:sp>
      <p:sp>
        <p:nvSpPr>
          <p:cNvPr id="85" name="TextBox 84">
            <a:extLst>
              <a:ext uri="{FF2B5EF4-FFF2-40B4-BE49-F238E27FC236}">
                <a16:creationId xmlns:a16="http://schemas.microsoft.com/office/drawing/2014/main" id="{FE2DE673-502C-9742-9472-336C623B6E27}"/>
              </a:ext>
            </a:extLst>
          </p:cNvPr>
          <p:cNvSpPr txBox="1"/>
          <p:nvPr/>
        </p:nvSpPr>
        <p:spPr>
          <a:xfrm>
            <a:off x="2084803" y="147141"/>
            <a:ext cx="5593520"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dirty="0">
                <a:solidFill>
                  <a:srgbClr val="00FA00"/>
                </a:solidFill>
                <a:latin typeface="Trebuchet MS" panose="020B0703020202090204" pitchFamily="34" charset="0"/>
                <a:ea typeface="ＭＳ Ｐゴシック" charset="0"/>
              </a:rPr>
              <a:t>Quite</a:t>
            </a:r>
            <a:r>
              <a:rPr kumimoji="0" lang="en-US" sz="3600" b="1" i="0" u="none" strike="noStrike" kern="1200" cap="none" spc="0" normalizeH="0" noProof="0" dirty="0">
                <a:ln>
                  <a:noFill/>
                </a:ln>
                <a:solidFill>
                  <a:srgbClr val="00FA00"/>
                </a:solidFill>
                <a:effectLst/>
                <a:uLnTx/>
                <a:uFillTx/>
                <a:latin typeface="Trebuchet MS" panose="020B0703020202090204" pitchFamily="34" charset="0"/>
                <a:ea typeface="ＭＳ Ｐゴシック" charset="0"/>
              </a:rPr>
              <a:t> fuzzy</a:t>
            </a:r>
            <a:r>
              <a:rPr lang="en-US" sz="3600" b="1" dirty="0">
                <a:solidFill>
                  <a:srgbClr val="00FA00"/>
                </a:solidFill>
                <a:latin typeface="Trebuchet MS" panose="020B0703020202090204" pitchFamily="34" charset="0"/>
                <a:ea typeface="ＭＳ Ｐゴシック" charset="0"/>
              </a:rPr>
              <a:t> marks</a:t>
            </a:r>
            <a:endParaRPr kumimoji="0" lang="en-US" sz="3600" b="1" i="0" u="none" strike="noStrike" kern="1200" cap="none" spc="0" normalizeH="0" baseline="0" noProof="0" dirty="0">
              <a:ln>
                <a:noFill/>
              </a:ln>
              <a:solidFill>
                <a:srgbClr val="00FA00"/>
              </a:solidFill>
              <a:effectLst/>
              <a:uLnTx/>
              <a:uFillTx/>
              <a:latin typeface="Trebuchet MS" panose="020B0703020202090204" pitchFamily="34" charset="0"/>
              <a:ea typeface="ＭＳ Ｐゴシック" charset="0"/>
            </a:endParaRPr>
          </a:p>
        </p:txBody>
      </p:sp>
      <p:sp>
        <p:nvSpPr>
          <p:cNvPr id="86" name="TextBox 85">
            <a:extLst>
              <a:ext uri="{FF2B5EF4-FFF2-40B4-BE49-F238E27FC236}">
                <a16:creationId xmlns:a16="http://schemas.microsoft.com/office/drawing/2014/main" id="{B531178D-EF49-3540-8589-99365D61BD4F}"/>
              </a:ext>
            </a:extLst>
          </p:cNvPr>
          <p:cNvSpPr txBox="1"/>
          <p:nvPr/>
        </p:nvSpPr>
        <p:spPr>
          <a:xfrm>
            <a:off x="2058943" y="2671357"/>
            <a:ext cx="369012"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0FA00"/>
                </a:solidFill>
                <a:effectLst/>
                <a:uLnTx/>
                <a:uFillTx/>
                <a:latin typeface="Trebuchet MS" panose="020B0703020202090204" pitchFamily="34" charset="0"/>
                <a:ea typeface="ＭＳ Ｐゴシック" charset="0"/>
              </a:rPr>
              <a:t>X</a:t>
            </a:r>
            <a:endParaRPr kumimoji="0" lang="en-US" sz="2400" b="1" i="0" u="none" strike="noStrike" kern="1200" cap="none" spc="0" normalizeH="0" baseline="0" noProof="0" dirty="0">
              <a:ln>
                <a:noFill/>
              </a:ln>
              <a:solidFill>
                <a:srgbClr val="00FA00"/>
              </a:solidFill>
              <a:effectLst/>
              <a:uLnTx/>
              <a:uFillTx/>
              <a:latin typeface="Trebuchet MS" panose="020B0703020202090204" pitchFamily="34" charset="0"/>
              <a:ea typeface="ＭＳ Ｐゴシック" charset="0"/>
            </a:endParaRPr>
          </a:p>
        </p:txBody>
      </p:sp>
      <p:sp>
        <p:nvSpPr>
          <p:cNvPr id="88" name="TextBox 87">
            <a:extLst>
              <a:ext uri="{FF2B5EF4-FFF2-40B4-BE49-F238E27FC236}">
                <a16:creationId xmlns:a16="http://schemas.microsoft.com/office/drawing/2014/main" id="{08DB0659-EB18-724E-8B3C-B4CC38965DFE}"/>
              </a:ext>
            </a:extLst>
          </p:cNvPr>
          <p:cNvSpPr txBox="1"/>
          <p:nvPr/>
        </p:nvSpPr>
        <p:spPr>
          <a:xfrm>
            <a:off x="8237121" y="4358482"/>
            <a:ext cx="513282" cy="461963"/>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C00"/>
                </a:solidFill>
                <a:effectLst/>
                <a:uLnTx/>
                <a:uFillTx/>
                <a:latin typeface="Trebuchet MS" panose="020B0703020202090204" pitchFamily="34" charset="0"/>
                <a:ea typeface="ＭＳ Ｐゴシック" charset="0"/>
              </a:rPr>
              <a:t>A*</a:t>
            </a:r>
            <a:endParaRPr kumimoji="0" lang="en-US" sz="2400" b="1" i="0" u="none" strike="noStrike" kern="1200" cap="none" spc="0" normalizeH="0" baseline="0" noProof="0" dirty="0">
              <a:ln>
                <a:noFill/>
              </a:ln>
              <a:solidFill>
                <a:srgbClr val="FFFC00"/>
              </a:solidFill>
              <a:effectLst/>
              <a:uLnTx/>
              <a:uFillTx/>
              <a:latin typeface="Trebuchet MS" panose="020B0703020202090204" pitchFamily="34" charset="0"/>
              <a:ea typeface="ＭＳ Ｐゴシック" charset="0"/>
            </a:endParaRPr>
          </a:p>
        </p:txBody>
      </p:sp>
      <p:sp>
        <p:nvSpPr>
          <p:cNvPr id="89" name="TextBox 88">
            <a:extLst>
              <a:ext uri="{FF2B5EF4-FFF2-40B4-BE49-F238E27FC236}">
                <a16:creationId xmlns:a16="http://schemas.microsoft.com/office/drawing/2014/main" id="{1256AA3F-C755-6444-87B0-2FF19817CA90}"/>
              </a:ext>
            </a:extLst>
          </p:cNvPr>
          <p:cNvSpPr txBox="1"/>
          <p:nvPr/>
        </p:nvSpPr>
        <p:spPr>
          <a:xfrm>
            <a:off x="6113783" y="4358482"/>
            <a:ext cx="380232" cy="461963"/>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C00"/>
                </a:solidFill>
                <a:effectLst/>
                <a:uLnTx/>
                <a:uFillTx/>
                <a:latin typeface="Trebuchet MS" panose="020B0703020202090204" pitchFamily="34" charset="0"/>
                <a:ea typeface="ＭＳ Ｐゴシック" charset="0"/>
              </a:rPr>
              <a:t>A</a:t>
            </a:r>
            <a:endParaRPr kumimoji="0" lang="en-US" sz="2400" b="1" i="0" u="none" strike="noStrike" kern="1200" cap="none" spc="0" normalizeH="0" baseline="0" noProof="0" dirty="0">
              <a:ln>
                <a:noFill/>
              </a:ln>
              <a:solidFill>
                <a:srgbClr val="FFFC00"/>
              </a:solidFill>
              <a:effectLst/>
              <a:uLnTx/>
              <a:uFillTx/>
              <a:latin typeface="Trebuchet MS" panose="020B0703020202090204" pitchFamily="34" charset="0"/>
              <a:ea typeface="ＭＳ Ｐゴシック" charset="0"/>
            </a:endParaRPr>
          </a:p>
        </p:txBody>
      </p:sp>
      <p:sp>
        <p:nvSpPr>
          <p:cNvPr id="90" name="TextBox 89">
            <a:extLst>
              <a:ext uri="{FF2B5EF4-FFF2-40B4-BE49-F238E27FC236}">
                <a16:creationId xmlns:a16="http://schemas.microsoft.com/office/drawing/2014/main" id="{DDD255D7-9AD2-4641-B65D-54342345FC2F}"/>
              </a:ext>
            </a:extLst>
          </p:cNvPr>
          <p:cNvSpPr txBox="1"/>
          <p:nvPr/>
        </p:nvSpPr>
        <p:spPr>
          <a:xfrm>
            <a:off x="4001289" y="4358482"/>
            <a:ext cx="380232" cy="46196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C00"/>
                </a:solidFill>
                <a:effectLst/>
                <a:uLnTx/>
                <a:uFillTx/>
                <a:latin typeface="Trebuchet MS" panose="020B0703020202090204" pitchFamily="34" charset="0"/>
                <a:ea typeface="ＭＳ Ｐゴシック" charset="0"/>
              </a:rPr>
              <a:t>B</a:t>
            </a:r>
            <a:endParaRPr kumimoji="0" lang="en-US" sz="2400" b="1" i="0" u="none" strike="noStrike" kern="1200" cap="none" spc="0" normalizeH="0" baseline="0" noProof="0" dirty="0">
              <a:ln>
                <a:noFill/>
              </a:ln>
              <a:solidFill>
                <a:srgbClr val="FFFC00"/>
              </a:solidFill>
              <a:effectLst/>
              <a:uLnTx/>
              <a:uFillTx/>
              <a:latin typeface="Trebuchet MS" panose="020B0703020202090204" pitchFamily="34" charset="0"/>
              <a:ea typeface="ＭＳ Ｐゴシック" charset="0"/>
            </a:endParaRPr>
          </a:p>
        </p:txBody>
      </p:sp>
      <p:sp>
        <p:nvSpPr>
          <p:cNvPr id="91" name="TextBox 90">
            <a:extLst>
              <a:ext uri="{FF2B5EF4-FFF2-40B4-BE49-F238E27FC236}">
                <a16:creationId xmlns:a16="http://schemas.microsoft.com/office/drawing/2014/main" id="{05769A9F-C214-8847-9260-1128EC484808}"/>
              </a:ext>
            </a:extLst>
          </p:cNvPr>
          <p:cNvSpPr txBox="1"/>
          <p:nvPr/>
        </p:nvSpPr>
        <p:spPr>
          <a:xfrm>
            <a:off x="2101948" y="4358482"/>
            <a:ext cx="380232" cy="461963"/>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C00"/>
                </a:solidFill>
                <a:effectLst/>
                <a:uLnTx/>
                <a:uFillTx/>
                <a:latin typeface="Trebuchet MS" panose="020B0703020202090204" pitchFamily="34" charset="0"/>
                <a:ea typeface="ＭＳ Ｐゴシック" charset="0"/>
              </a:rPr>
              <a:t>C</a:t>
            </a:r>
            <a:endParaRPr kumimoji="0" lang="en-US" sz="2400" b="1" i="0" u="none" strike="noStrike" kern="1200" cap="none" spc="0" normalizeH="0" baseline="0" noProof="0" dirty="0">
              <a:ln>
                <a:noFill/>
              </a:ln>
              <a:solidFill>
                <a:srgbClr val="FFFC00"/>
              </a:solidFill>
              <a:effectLst/>
              <a:uLnTx/>
              <a:uFillTx/>
              <a:latin typeface="Trebuchet MS" panose="020B0703020202090204" pitchFamily="34" charset="0"/>
              <a:ea typeface="ＭＳ Ｐゴシック" charset="0"/>
            </a:endParaRPr>
          </a:p>
        </p:txBody>
      </p:sp>
      <p:grpSp>
        <p:nvGrpSpPr>
          <p:cNvPr id="92" name="Group 91">
            <a:extLst>
              <a:ext uri="{FF2B5EF4-FFF2-40B4-BE49-F238E27FC236}">
                <a16:creationId xmlns:a16="http://schemas.microsoft.com/office/drawing/2014/main" id="{50A5B3F2-557C-454B-B1FE-198BCA5361CC}"/>
              </a:ext>
            </a:extLst>
          </p:cNvPr>
          <p:cNvGrpSpPr/>
          <p:nvPr/>
        </p:nvGrpSpPr>
        <p:grpSpPr>
          <a:xfrm>
            <a:off x="3241650" y="4205212"/>
            <a:ext cx="1763486" cy="250534"/>
            <a:chOff x="2819399" y="3712028"/>
            <a:chExt cx="1763486" cy="250372"/>
          </a:xfrm>
        </p:grpSpPr>
        <p:cxnSp>
          <p:nvCxnSpPr>
            <p:cNvPr id="93" name="Straight Connector 92">
              <a:extLst>
                <a:ext uri="{FF2B5EF4-FFF2-40B4-BE49-F238E27FC236}">
                  <a16:creationId xmlns:a16="http://schemas.microsoft.com/office/drawing/2014/main" id="{63568ACB-D744-6443-9B42-DA8F3AA32D41}"/>
                </a:ext>
              </a:extLst>
            </p:cNvPr>
            <p:cNvCxnSpPr/>
            <p:nvPr/>
          </p:nvCxnSpPr>
          <p:spPr bwMode="auto">
            <a:xfrm>
              <a:off x="2819399" y="3831771"/>
              <a:ext cx="1763486" cy="0"/>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94" name="Straight Connector 93">
              <a:extLst>
                <a:ext uri="{FF2B5EF4-FFF2-40B4-BE49-F238E27FC236}">
                  <a16:creationId xmlns:a16="http://schemas.microsoft.com/office/drawing/2014/main" id="{B238F3C3-0879-FC42-9B99-4C0F8C372F5B}"/>
                </a:ext>
              </a:extLst>
            </p:cNvPr>
            <p:cNvCxnSpPr/>
            <p:nvPr/>
          </p:nvCxnSpPr>
          <p:spPr bwMode="auto">
            <a:xfrm>
              <a:off x="4582884" y="3722914"/>
              <a:ext cx="0" cy="239486"/>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95" name="Straight Connector 94">
              <a:extLst>
                <a:ext uri="{FF2B5EF4-FFF2-40B4-BE49-F238E27FC236}">
                  <a16:creationId xmlns:a16="http://schemas.microsoft.com/office/drawing/2014/main" id="{04CA6CC0-379A-5447-AFEE-A5A51BD50F8D}"/>
                </a:ext>
              </a:extLst>
            </p:cNvPr>
            <p:cNvCxnSpPr/>
            <p:nvPr/>
          </p:nvCxnSpPr>
          <p:spPr bwMode="auto">
            <a:xfrm>
              <a:off x="2819399" y="3712028"/>
              <a:ext cx="0" cy="239486"/>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grpSp>
        <p:nvGrpSpPr>
          <p:cNvPr id="96" name="Group 95">
            <a:extLst>
              <a:ext uri="{FF2B5EF4-FFF2-40B4-BE49-F238E27FC236}">
                <a16:creationId xmlns:a16="http://schemas.microsoft.com/office/drawing/2014/main" id="{3C2B5804-37D9-D147-BBC8-6C5FB8FC2017}"/>
              </a:ext>
            </a:extLst>
          </p:cNvPr>
          <p:cNvGrpSpPr/>
          <p:nvPr/>
        </p:nvGrpSpPr>
        <p:grpSpPr>
          <a:xfrm>
            <a:off x="5397022" y="4205212"/>
            <a:ext cx="1763486" cy="250534"/>
            <a:chOff x="2819399" y="3712028"/>
            <a:chExt cx="1763486" cy="250372"/>
          </a:xfrm>
        </p:grpSpPr>
        <p:cxnSp>
          <p:nvCxnSpPr>
            <p:cNvPr id="97" name="Straight Connector 96">
              <a:extLst>
                <a:ext uri="{FF2B5EF4-FFF2-40B4-BE49-F238E27FC236}">
                  <a16:creationId xmlns:a16="http://schemas.microsoft.com/office/drawing/2014/main" id="{082556E5-194B-5746-A9B3-3011BE99FDD4}"/>
                </a:ext>
              </a:extLst>
            </p:cNvPr>
            <p:cNvCxnSpPr/>
            <p:nvPr/>
          </p:nvCxnSpPr>
          <p:spPr bwMode="auto">
            <a:xfrm>
              <a:off x="2819399" y="3831771"/>
              <a:ext cx="1763486" cy="0"/>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98" name="Straight Connector 97">
              <a:extLst>
                <a:ext uri="{FF2B5EF4-FFF2-40B4-BE49-F238E27FC236}">
                  <a16:creationId xmlns:a16="http://schemas.microsoft.com/office/drawing/2014/main" id="{B0C7EEA6-B671-084A-B386-68920E1FF23E}"/>
                </a:ext>
              </a:extLst>
            </p:cNvPr>
            <p:cNvCxnSpPr/>
            <p:nvPr/>
          </p:nvCxnSpPr>
          <p:spPr bwMode="auto">
            <a:xfrm>
              <a:off x="4582884" y="3722914"/>
              <a:ext cx="0" cy="239486"/>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99" name="Straight Connector 98">
              <a:extLst>
                <a:ext uri="{FF2B5EF4-FFF2-40B4-BE49-F238E27FC236}">
                  <a16:creationId xmlns:a16="http://schemas.microsoft.com/office/drawing/2014/main" id="{0CE3A71F-72E7-714A-8423-2DF51F0CC68A}"/>
                </a:ext>
              </a:extLst>
            </p:cNvPr>
            <p:cNvCxnSpPr/>
            <p:nvPr/>
          </p:nvCxnSpPr>
          <p:spPr bwMode="auto">
            <a:xfrm>
              <a:off x="2819399" y="3712028"/>
              <a:ext cx="0" cy="239486"/>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grpSp>
        <p:nvGrpSpPr>
          <p:cNvPr id="100" name="Group 99">
            <a:extLst>
              <a:ext uri="{FF2B5EF4-FFF2-40B4-BE49-F238E27FC236}">
                <a16:creationId xmlns:a16="http://schemas.microsoft.com/office/drawing/2014/main" id="{8FBA4932-E867-A941-A3F7-91F05C0F08D0}"/>
              </a:ext>
            </a:extLst>
          </p:cNvPr>
          <p:cNvGrpSpPr/>
          <p:nvPr/>
        </p:nvGrpSpPr>
        <p:grpSpPr>
          <a:xfrm>
            <a:off x="7574165" y="4210659"/>
            <a:ext cx="1763486" cy="239641"/>
            <a:chOff x="2819399" y="3712028"/>
            <a:chExt cx="1763486" cy="239486"/>
          </a:xfrm>
        </p:grpSpPr>
        <p:cxnSp>
          <p:nvCxnSpPr>
            <p:cNvPr id="101" name="Straight Connector 100">
              <a:extLst>
                <a:ext uri="{FF2B5EF4-FFF2-40B4-BE49-F238E27FC236}">
                  <a16:creationId xmlns:a16="http://schemas.microsoft.com/office/drawing/2014/main" id="{FEAEFBB6-BCAA-4640-9736-79B5DB8064A5}"/>
                </a:ext>
              </a:extLst>
            </p:cNvPr>
            <p:cNvCxnSpPr/>
            <p:nvPr/>
          </p:nvCxnSpPr>
          <p:spPr bwMode="auto">
            <a:xfrm>
              <a:off x="2819399" y="3831771"/>
              <a:ext cx="1763486" cy="0"/>
            </a:xfrm>
            <a:prstGeom prst="line">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02" name="Straight Connector 101">
              <a:extLst>
                <a:ext uri="{FF2B5EF4-FFF2-40B4-BE49-F238E27FC236}">
                  <a16:creationId xmlns:a16="http://schemas.microsoft.com/office/drawing/2014/main" id="{8CF7B1B4-B76D-9342-B0DE-8A2157A2A403}"/>
                </a:ext>
              </a:extLst>
            </p:cNvPr>
            <p:cNvCxnSpPr/>
            <p:nvPr/>
          </p:nvCxnSpPr>
          <p:spPr bwMode="auto">
            <a:xfrm>
              <a:off x="2819399" y="3712028"/>
              <a:ext cx="0" cy="239486"/>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grpSp>
        <p:nvGrpSpPr>
          <p:cNvPr id="103" name="Group 102">
            <a:extLst>
              <a:ext uri="{FF2B5EF4-FFF2-40B4-BE49-F238E27FC236}">
                <a16:creationId xmlns:a16="http://schemas.microsoft.com/office/drawing/2014/main" id="{F5D7E789-96FA-ED4D-BF48-60F6E7261CDC}"/>
              </a:ext>
            </a:extLst>
          </p:cNvPr>
          <p:cNvGrpSpPr/>
          <p:nvPr/>
        </p:nvGrpSpPr>
        <p:grpSpPr>
          <a:xfrm>
            <a:off x="1530415" y="4205212"/>
            <a:ext cx="1384663" cy="250534"/>
            <a:chOff x="2819399" y="3712028"/>
            <a:chExt cx="1763486" cy="250372"/>
          </a:xfrm>
        </p:grpSpPr>
        <p:cxnSp>
          <p:nvCxnSpPr>
            <p:cNvPr id="104" name="Straight Connector 103">
              <a:extLst>
                <a:ext uri="{FF2B5EF4-FFF2-40B4-BE49-F238E27FC236}">
                  <a16:creationId xmlns:a16="http://schemas.microsoft.com/office/drawing/2014/main" id="{C67E37FE-DC37-664A-8BF9-65598635AA4F}"/>
                </a:ext>
              </a:extLst>
            </p:cNvPr>
            <p:cNvCxnSpPr/>
            <p:nvPr/>
          </p:nvCxnSpPr>
          <p:spPr bwMode="auto">
            <a:xfrm>
              <a:off x="2819399" y="3831771"/>
              <a:ext cx="1763486" cy="0"/>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05" name="Straight Connector 104">
              <a:extLst>
                <a:ext uri="{FF2B5EF4-FFF2-40B4-BE49-F238E27FC236}">
                  <a16:creationId xmlns:a16="http://schemas.microsoft.com/office/drawing/2014/main" id="{72BA20A5-917D-664D-B624-A41513F7F602}"/>
                </a:ext>
              </a:extLst>
            </p:cNvPr>
            <p:cNvCxnSpPr/>
            <p:nvPr/>
          </p:nvCxnSpPr>
          <p:spPr bwMode="auto">
            <a:xfrm>
              <a:off x="4582884" y="3722914"/>
              <a:ext cx="0" cy="239486"/>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06" name="Straight Connector 105">
              <a:extLst>
                <a:ext uri="{FF2B5EF4-FFF2-40B4-BE49-F238E27FC236}">
                  <a16:creationId xmlns:a16="http://schemas.microsoft.com/office/drawing/2014/main" id="{2DC90EDC-2CC8-1A46-9321-89B06159D023}"/>
                </a:ext>
              </a:extLst>
            </p:cNvPr>
            <p:cNvCxnSpPr/>
            <p:nvPr/>
          </p:nvCxnSpPr>
          <p:spPr bwMode="auto">
            <a:xfrm>
              <a:off x="2819399" y="3712028"/>
              <a:ext cx="0" cy="239486"/>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cxnSp>
        <p:nvCxnSpPr>
          <p:cNvPr id="107" name="Straight Connector 106">
            <a:extLst>
              <a:ext uri="{FF2B5EF4-FFF2-40B4-BE49-F238E27FC236}">
                <a16:creationId xmlns:a16="http://schemas.microsoft.com/office/drawing/2014/main" id="{4C798488-074D-BF4F-A275-E244F19CA92E}"/>
              </a:ext>
            </a:extLst>
          </p:cNvPr>
          <p:cNvCxnSpPr/>
          <p:nvPr/>
        </p:nvCxnSpPr>
        <p:spPr bwMode="auto">
          <a:xfrm>
            <a:off x="739539" y="4330479"/>
            <a:ext cx="432000" cy="0"/>
          </a:xfrm>
          <a:prstGeom prst="line">
            <a:avLst/>
          </a:prstGeom>
          <a:solidFill>
            <a:schemeClr val="accent1"/>
          </a:solidFill>
          <a:ln w="9525" cap="flat" cmpd="sng" algn="ctr">
            <a:solidFill>
              <a:srgbClr val="FFFF00"/>
            </a:solidFill>
            <a:prstDash val="solid"/>
            <a:round/>
            <a:headEnd type="triangl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08" name="Straight Connector 107">
            <a:extLst>
              <a:ext uri="{FF2B5EF4-FFF2-40B4-BE49-F238E27FC236}">
                <a16:creationId xmlns:a16="http://schemas.microsoft.com/office/drawing/2014/main" id="{132BB744-DF70-EB4E-AB2E-0829D75340E1}"/>
              </a:ext>
            </a:extLst>
          </p:cNvPr>
          <p:cNvCxnSpPr/>
          <p:nvPr/>
        </p:nvCxnSpPr>
        <p:spPr bwMode="auto">
          <a:xfrm>
            <a:off x="1171302" y="4210659"/>
            <a:ext cx="0" cy="239641"/>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09" name="TextBox 108">
            <a:extLst>
              <a:ext uri="{FF2B5EF4-FFF2-40B4-BE49-F238E27FC236}">
                <a16:creationId xmlns:a16="http://schemas.microsoft.com/office/drawing/2014/main" id="{064F5235-3DFF-344B-B444-B6747C90AE3A}"/>
              </a:ext>
            </a:extLst>
          </p:cNvPr>
          <p:cNvSpPr txBox="1"/>
          <p:nvPr/>
        </p:nvSpPr>
        <p:spPr>
          <a:xfrm>
            <a:off x="714305" y="4358482"/>
            <a:ext cx="380232" cy="461963"/>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C00"/>
                </a:solidFill>
                <a:effectLst/>
                <a:uLnTx/>
                <a:uFillTx/>
                <a:latin typeface="Trebuchet MS" panose="020B0703020202090204" pitchFamily="34" charset="0"/>
                <a:ea typeface="ＭＳ Ｐゴシック" charset="0"/>
              </a:rPr>
              <a:t>D</a:t>
            </a:r>
            <a:endParaRPr kumimoji="0" lang="en-US" sz="2400" b="1" i="0" u="none" strike="noStrike" kern="1200" cap="none" spc="0" normalizeH="0" baseline="0" noProof="0" dirty="0">
              <a:ln>
                <a:noFill/>
              </a:ln>
              <a:solidFill>
                <a:srgbClr val="FFFC00"/>
              </a:solidFill>
              <a:effectLst/>
              <a:uLnTx/>
              <a:uFillTx/>
              <a:latin typeface="Trebuchet MS" panose="020B0703020202090204" pitchFamily="34" charset="0"/>
              <a:ea typeface="ＭＳ Ｐゴシック" charset="0"/>
            </a:endParaRPr>
          </a:p>
        </p:txBody>
      </p:sp>
      <p:sp>
        <p:nvSpPr>
          <p:cNvPr id="110" name="TextBox 109">
            <a:extLst>
              <a:ext uri="{FF2B5EF4-FFF2-40B4-BE49-F238E27FC236}">
                <a16:creationId xmlns:a16="http://schemas.microsoft.com/office/drawing/2014/main" id="{2ADACC0F-C69E-7349-87E7-F44E58632101}"/>
              </a:ext>
            </a:extLst>
          </p:cNvPr>
          <p:cNvSpPr txBox="1"/>
          <p:nvPr/>
        </p:nvSpPr>
        <p:spPr>
          <a:xfrm>
            <a:off x="6295498" y="2104684"/>
            <a:ext cx="369012"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0FA00"/>
                </a:solidFill>
                <a:effectLst/>
                <a:uLnTx/>
                <a:uFillTx/>
                <a:latin typeface="Trebuchet MS" panose="020B0703020202090204" pitchFamily="34" charset="0"/>
                <a:ea typeface="ＭＳ Ｐゴシック" charset="0"/>
              </a:rPr>
              <a:t>X</a:t>
            </a:r>
            <a:endParaRPr kumimoji="0" lang="en-US" sz="2400" b="1" i="0" u="none" strike="noStrike" kern="1200" cap="none" spc="0" normalizeH="0" baseline="0" noProof="0" dirty="0">
              <a:ln>
                <a:noFill/>
              </a:ln>
              <a:solidFill>
                <a:srgbClr val="00FA00"/>
              </a:solidFill>
              <a:effectLst/>
              <a:uLnTx/>
              <a:uFillTx/>
              <a:latin typeface="Trebuchet MS" panose="020B0703020202090204" pitchFamily="34" charset="0"/>
              <a:ea typeface="ＭＳ Ｐゴシック" charset="0"/>
            </a:endParaRPr>
          </a:p>
        </p:txBody>
      </p:sp>
      <p:cxnSp>
        <p:nvCxnSpPr>
          <p:cNvPr id="87" name="Straight Connector 86">
            <a:extLst>
              <a:ext uri="{FF2B5EF4-FFF2-40B4-BE49-F238E27FC236}">
                <a16:creationId xmlns:a16="http://schemas.microsoft.com/office/drawing/2014/main" id="{27118C9A-A179-5341-BAB1-1B297B2555C4}"/>
              </a:ext>
            </a:extLst>
          </p:cNvPr>
          <p:cNvCxnSpPr/>
          <p:nvPr/>
        </p:nvCxnSpPr>
        <p:spPr bwMode="auto">
          <a:xfrm>
            <a:off x="3686696" y="1730286"/>
            <a:ext cx="2808000" cy="0"/>
          </a:xfrm>
          <a:prstGeom prst="line">
            <a:avLst/>
          </a:prstGeom>
          <a:solidFill>
            <a:schemeClr val="accent1"/>
          </a:solidFill>
          <a:ln w="38100" cap="flat" cmpd="sng" algn="ctr">
            <a:solidFill>
              <a:srgbClr val="00FA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11" name="Diamond 110">
            <a:extLst>
              <a:ext uri="{FF2B5EF4-FFF2-40B4-BE49-F238E27FC236}">
                <a16:creationId xmlns:a16="http://schemas.microsoft.com/office/drawing/2014/main" id="{4A50C710-833C-0A45-9903-3A8ED3A93D0F}"/>
              </a:ext>
            </a:extLst>
          </p:cNvPr>
          <p:cNvSpPr/>
          <p:nvPr/>
        </p:nvSpPr>
        <p:spPr bwMode="auto">
          <a:xfrm>
            <a:off x="6402352" y="1586286"/>
            <a:ext cx="147145" cy="288000"/>
          </a:xfrm>
          <a:prstGeom prst="diamond">
            <a:avLst/>
          </a:prstGeom>
          <a:solidFill>
            <a:srgbClr val="00FA00"/>
          </a:solidFill>
          <a:ln w="9525" cap="flat" cmpd="sng" algn="ctr">
            <a:solidFill>
              <a:srgbClr val="00FA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12" name="Diamond 111">
            <a:extLst>
              <a:ext uri="{FF2B5EF4-FFF2-40B4-BE49-F238E27FC236}">
                <a16:creationId xmlns:a16="http://schemas.microsoft.com/office/drawing/2014/main" id="{6676F4BF-892E-B94F-8D79-57E7E9713CF6}"/>
              </a:ext>
            </a:extLst>
          </p:cNvPr>
          <p:cNvSpPr/>
          <p:nvPr/>
        </p:nvSpPr>
        <p:spPr bwMode="auto">
          <a:xfrm>
            <a:off x="3600018" y="1586286"/>
            <a:ext cx="147145" cy="288000"/>
          </a:xfrm>
          <a:prstGeom prst="diamond">
            <a:avLst/>
          </a:prstGeom>
          <a:solidFill>
            <a:srgbClr val="00FA00"/>
          </a:solidFill>
          <a:ln w="9525" cap="flat" cmpd="sng" algn="ctr">
            <a:solidFill>
              <a:srgbClr val="00FA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13" name="TextBox 112">
            <a:extLst>
              <a:ext uri="{FF2B5EF4-FFF2-40B4-BE49-F238E27FC236}">
                <a16:creationId xmlns:a16="http://schemas.microsoft.com/office/drawing/2014/main" id="{7FFB009A-2103-7E4D-B158-A819237C26BB}"/>
              </a:ext>
            </a:extLst>
          </p:cNvPr>
          <p:cNvSpPr txBox="1"/>
          <p:nvPr/>
        </p:nvSpPr>
        <p:spPr>
          <a:xfrm>
            <a:off x="4859949" y="1499454"/>
            <a:ext cx="369012"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0FA00"/>
                </a:solidFill>
                <a:effectLst/>
                <a:uLnTx/>
                <a:uFillTx/>
                <a:latin typeface="Trebuchet MS" panose="020B0703020202090204" pitchFamily="34" charset="0"/>
                <a:ea typeface="ＭＳ Ｐゴシック" charset="0"/>
              </a:rPr>
              <a:t>X</a:t>
            </a:r>
            <a:endParaRPr kumimoji="0" lang="en-US" sz="2400" b="1" i="0" u="none" strike="noStrike" kern="1200" cap="none" spc="0" normalizeH="0" baseline="0" noProof="0" dirty="0">
              <a:ln>
                <a:noFill/>
              </a:ln>
              <a:solidFill>
                <a:srgbClr val="00FA00"/>
              </a:solidFill>
              <a:effectLst/>
              <a:uLnTx/>
              <a:uFillTx/>
              <a:latin typeface="Trebuchet MS" panose="020B0703020202090204" pitchFamily="34" charset="0"/>
              <a:ea typeface="ＭＳ Ｐゴシック" charset="0"/>
            </a:endParaRPr>
          </a:p>
        </p:txBody>
      </p:sp>
    </p:spTree>
    <p:extLst>
      <p:ext uri="{BB962C8B-B14F-4D97-AF65-F5344CB8AC3E}">
        <p14:creationId xmlns:p14="http://schemas.microsoft.com/office/powerpoint/2010/main" val="4175679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A90D6C4-AFFB-5748-9266-7E5D9D0603BB}"/>
              </a:ext>
            </a:extLst>
          </p:cNvPr>
          <p:cNvGrpSpPr/>
          <p:nvPr/>
        </p:nvGrpSpPr>
        <p:grpSpPr>
          <a:xfrm>
            <a:off x="3267147" y="1529998"/>
            <a:ext cx="4298195" cy="2173181"/>
            <a:chOff x="2834011" y="1529998"/>
            <a:chExt cx="4298195" cy="2173181"/>
          </a:xfrm>
        </p:grpSpPr>
        <p:cxnSp>
          <p:nvCxnSpPr>
            <p:cNvPr id="3" name="Straight Connector 2">
              <a:extLst>
                <a:ext uri="{FF2B5EF4-FFF2-40B4-BE49-F238E27FC236}">
                  <a16:creationId xmlns:a16="http://schemas.microsoft.com/office/drawing/2014/main" id="{091C393A-F249-934E-98E9-60B648DB98BA}"/>
                </a:ext>
              </a:extLst>
            </p:cNvPr>
            <p:cNvCxnSpPr/>
            <p:nvPr/>
          </p:nvCxnSpPr>
          <p:spPr bwMode="auto">
            <a:xfrm>
              <a:off x="7132206" y="1543179"/>
              <a:ext cx="0" cy="2160000"/>
            </a:xfrm>
            <a:prstGeom prst="line">
              <a:avLst/>
            </a:prstGeom>
            <a:solidFill>
              <a:schemeClr val="accent1"/>
            </a:solidFill>
            <a:ln w="19050" cap="flat" cmpd="sng" algn="ctr">
              <a:solidFill>
                <a:schemeClr val="accent6">
                  <a:lumMod val="40000"/>
                  <a:lumOff val="60000"/>
                </a:schemeClr>
              </a:solidFill>
              <a:prstDash val="sysDot"/>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4" name="Straight Connector 3">
              <a:extLst>
                <a:ext uri="{FF2B5EF4-FFF2-40B4-BE49-F238E27FC236}">
                  <a16:creationId xmlns:a16="http://schemas.microsoft.com/office/drawing/2014/main" id="{8A34EFA2-F683-CF47-88CE-A54D6D0798F6}"/>
                </a:ext>
              </a:extLst>
            </p:cNvPr>
            <p:cNvCxnSpPr/>
            <p:nvPr/>
          </p:nvCxnSpPr>
          <p:spPr bwMode="auto">
            <a:xfrm>
              <a:off x="2834011" y="1540881"/>
              <a:ext cx="0" cy="2160000"/>
            </a:xfrm>
            <a:prstGeom prst="line">
              <a:avLst/>
            </a:prstGeom>
            <a:solidFill>
              <a:schemeClr val="accent1"/>
            </a:solidFill>
            <a:ln w="19050" cap="flat" cmpd="sng" algn="ctr">
              <a:solidFill>
                <a:schemeClr val="accent6">
                  <a:lumMod val="40000"/>
                  <a:lumOff val="60000"/>
                </a:schemeClr>
              </a:solidFill>
              <a:prstDash val="sysDot"/>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 name="Straight Connector 4">
              <a:extLst>
                <a:ext uri="{FF2B5EF4-FFF2-40B4-BE49-F238E27FC236}">
                  <a16:creationId xmlns:a16="http://schemas.microsoft.com/office/drawing/2014/main" id="{3D327DE8-6101-F544-998C-6BC1A1DDA790}"/>
                </a:ext>
              </a:extLst>
            </p:cNvPr>
            <p:cNvCxnSpPr/>
            <p:nvPr/>
          </p:nvCxnSpPr>
          <p:spPr bwMode="auto">
            <a:xfrm>
              <a:off x="4954476" y="1529998"/>
              <a:ext cx="0" cy="2160000"/>
            </a:xfrm>
            <a:prstGeom prst="line">
              <a:avLst/>
            </a:prstGeom>
            <a:solidFill>
              <a:schemeClr val="accent1"/>
            </a:solidFill>
            <a:ln w="19050" cap="flat" cmpd="sng" algn="ctr">
              <a:solidFill>
                <a:schemeClr val="accent6">
                  <a:lumMod val="40000"/>
                  <a:lumOff val="60000"/>
                </a:schemeClr>
              </a:solidFill>
              <a:prstDash val="sysDot"/>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cxnSp>
        <p:nvCxnSpPr>
          <p:cNvPr id="33" name="Straight Connector 32">
            <a:extLst>
              <a:ext uri="{FF2B5EF4-FFF2-40B4-BE49-F238E27FC236}">
                <a16:creationId xmlns:a16="http://schemas.microsoft.com/office/drawing/2014/main" id="{25368989-1CAC-F54A-A3AC-42D82A4C6AF9}"/>
              </a:ext>
            </a:extLst>
          </p:cNvPr>
          <p:cNvCxnSpPr/>
          <p:nvPr/>
        </p:nvCxnSpPr>
        <p:spPr bwMode="auto">
          <a:xfrm>
            <a:off x="1513743" y="1548906"/>
            <a:ext cx="0" cy="2160000"/>
          </a:xfrm>
          <a:prstGeom prst="line">
            <a:avLst/>
          </a:prstGeom>
          <a:solidFill>
            <a:schemeClr val="accent1"/>
          </a:solidFill>
          <a:ln w="19050" cap="flat" cmpd="sng" algn="ctr">
            <a:solidFill>
              <a:schemeClr val="accent6">
                <a:lumMod val="40000"/>
                <a:lumOff val="60000"/>
              </a:schemeClr>
            </a:solidFill>
            <a:prstDash val="sysDot"/>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41" name="Straight Connector 40">
            <a:extLst>
              <a:ext uri="{FF2B5EF4-FFF2-40B4-BE49-F238E27FC236}">
                <a16:creationId xmlns:a16="http://schemas.microsoft.com/office/drawing/2014/main" id="{730C1AEB-2F74-F840-A383-8E7378DFFF3C}"/>
              </a:ext>
            </a:extLst>
          </p:cNvPr>
          <p:cNvCxnSpPr/>
          <p:nvPr/>
        </p:nvCxnSpPr>
        <p:spPr bwMode="auto">
          <a:xfrm>
            <a:off x="1513746" y="1548906"/>
            <a:ext cx="0" cy="2160000"/>
          </a:xfrm>
          <a:prstGeom prst="line">
            <a:avLst/>
          </a:prstGeom>
          <a:solidFill>
            <a:schemeClr val="accent1"/>
          </a:solidFill>
          <a:ln w="19050" cap="flat" cmpd="sng" algn="ctr">
            <a:solidFill>
              <a:schemeClr val="accent6">
                <a:lumMod val="40000"/>
                <a:lumOff val="60000"/>
              </a:schemeClr>
            </a:solidFill>
            <a:prstDash val="sysDot"/>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nvGrpSpPr>
          <p:cNvPr id="74" name="Group 73">
            <a:extLst>
              <a:ext uri="{FF2B5EF4-FFF2-40B4-BE49-F238E27FC236}">
                <a16:creationId xmlns:a16="http://schemas.microsoft.com/office/drawing/2014/main" id="{D79751C4-E226-F346-A0D1-19664FBFFE8C}"/>
              </a:ext>
            </a:extLst>
          </p:cNvPr>
          <p:cNvGrpSpPr/>
          <p:nvPr/>
        </p:nvGrpSpPr>
        <p:grpSpPr>
          <a:xfrm>
            <a:off x="622174" y="3696448"/>
            <a:ext cx="8964000" cy="1123997"/>
            <a:chOff x="622174" y="3696448"/>
            <a:chExt cx="8964000" cy="1123997"/>
          </a:xfrm>
        </p:grpSpPr>
        <p:cxnSp>
          <p:nvCxnSpPr>
            <p:cNvPr id="6" name="Straight Connector 5">
              <a:extLst>
                <a:ext uri="{FF2B5EF4-FFF2-40B4-BE49-F238E27FC236}">
                  <a16:creationId xmlns:a16="http://schemas.microsoft.com/office/drawing/2014/main" id="{B739D8E6-155E-C74E-91DF-68DB4D9D5ADA}"/>
                </a:ext>
              </a:extLst>
            </p:cNvPr>
            <p:cNvCxnSpPr>
              <a:cxnSpLocks/>
            </p:cNvCxnSpPr>
            <p:nvPr/>
          </p:nvCxnSpPr>
          <p:spPr bwMode="auto">
            <a:xfrm>
              <a:off x="622174" y="3703957"/>
              <a:ext cx="8964000" cy="0"/>
            </a:xfrm>
            <a:prstGeom prst="line">
              <a:avLst/>
            </a:prstGeom>
            <a:solidFill>
              <a:schemeClr val="accent1"/>
            </a:solidFill>
            <a:ln w="28575" cap="flat" cmpd="sng" algn="ctr">
              <a:solidFill>
                <a:srgbClr val="FFFC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7" name="Straight Connector 6">
              <a:extLst>
                <a:ext uri="{FF2B5EF4-FFF2-40B4-BE49-F238E27FC236}">
                  <a16:creationId xmlns:a16="http://schemas.microsoft.com/office/drawing/2014/main" id="{79226B60-3CB5-BC42-80CD-AD1CCBCADF0C}"/>
                </a:ext>
              </a:extLst>
            </p:cNvPr>
            <p:cNvCxnSpPr/>
            <p:nvPr/>
          </p:nvCxnSpPr>
          <p:spPr bwMode="auto">
            <a:xfrm>
              <a:off x="5788908"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8" name="Straight Connector 7">
              <a:extLst>
                <a:ext uri="{FF2B5EF4-FFF2-40B4-BE49-F238E27FC236}">
                  <a16:creationId xmlns:a16="http://schemas.microsoft.com/office/drawing/2014/main" id="{19789A7B-7F2B-BA4D-B8CF-80110E11C26C}"/>
                </a:ext>
              </a:extLst>
            </p:cNvPr>
            <p:cNvCxnSpPr/>
            <p:nvPr/>
          </p:nvCxnSpPr>
          <p:spPr bwMode="auto">
            <a:xfrm>
              <a:off x="6137250"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9" name="Straight Connector 8">
              <a:extLst>
                <a:ext uri="{FF2B5EF4-FFF2-40B4-BE49-F238E27FC236}">
                  <a16:creationId xmlns:a16="http://schemas.microsoft.com/office/drawing/2014/main" id="{4090F0F1-4AB5-214E-BDEF-E943D1E56F38}"/>
                </a:ext>
              </a:extLst>
            </p:cNvPr>
            <p:cNvCxnSpPr/>
            <p:nvPr/>
          </p:nvCxnSpPr>
          <p:spPr bwMode="auto">
            <a:xfrm>
              <a:off x="6463822"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0" name="Straight Connector 9">
              <a:extLst>
                <a:ext uri="{FF2B5EF4-FFF2-40B4-BE49-F238E27FC236}">
                  <a16:creationId xmlns:a16="http://schemas.microsoft.com/office/drawing/2014/main" id="{1596FB06-63D4-F845-A93C-F5E7819BBE11}"/>
                </a:ext>
              </a:extLst>
            </p:cNvPr>
            <p:cNvCxnSpPr/>
            <p:nvPr/>
          </p:nvCxnSpPr>
          <p:spPr bwMode="auto">
            <a:xfrm>
              <a:off x="6812165"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1" name="Straight Connector 10">
              <a:extLst>
                <a:ext uri="{FF2B5EF4-FFF2-40B4-BE49-F238E27FC236}">
                  <a16:creationId xmlns:a16="http://schemas.microsoft.com/office/drawing/2014/main" id="{2304FBE7-51B4-F145-B453-1DBF3DA63D3C}"/>
                </a:ext>
              </a:extLst>
            </p:cNvPr>
            <p:cNvCxnSpPr/>
            <p:nvPr/>
          </p:nvCxnSpPr>
          <p:spPr bwMode="auto">
            <a:xfrm>
              <a:off x="7149623"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2" name="Straight Connector 11">
              <a:extLst>
                <a:ext uri="{FF2B5EF4-FFF2-40B4-BE49-F238E27FC236}">
                  <a16:creationId xmlns:a16="http://schemas.microsoft.com/office/drawing/2014/main" id="{59DBF956-D907-774E-94F2-A80766A13053}"/>
                </a:ext>
              </a:extLst>
            </p:cNvPr>
            <p:cNvCxnSpPr/>
            <p:nvPr/>
          </p:nvCxnSpPr>
          <p:spPr bwMode="auto">
            <a:xfrm>
              <a:off x="5386134"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3" name="Straight Connector 12">
              <a:extLst>
                <a:ext uri="{FF2B5EF4-FFF2-40B4-BE49-F238E27FC236}">
                  <a16:creationId xmlns:a16="http://schemas.microsoft.com/office/drawing/2014/main" id="{925D596D-C38E-6E4D-ABD1-F8A099E89CC3}"/>
                </a:ext>
              </a:extLst>
            </p:cNvPr>
            <p:cNvCxnSpPr/>
            <p:nvPr/>
          </p:nvCxnSpPr>
          <p:spPr bwMode="auto">
            <a:xfrm>
              <a:off x="7966051"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4" name="Straight Connector 13">
              <a:extLst>
                <a:ext uri="{FF2B5EF4-FFF2-40B4-BE49-F238E27FC236}">
                  <a16:creationId xmlns:a16="http://schemas.microsoft.com/office/drawing/2014/main" id="{E4076232-199A-F542-9C1A-35F5F0F85948}"/>
                </a:ext>
              </a:extLst>
            </p:cNvPr>
            <p:cNvCxnSpPr/>
            <p:nvPr/>
          </p:nvCxnSpPr>
          <p:spPr bwMode="auto">
            <a:xfrm>
              <a:off x="8314393"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5" name="Straight Connector 14">
              <a:extLst>
                <a:ext uri="{FF2B5EF4-FFF2-40B4-BE49-F238E27FC236}">
                  <a16:creationId xmlns:a16="http://schemas.microsoft.com/office/drawing/2014/main" id="{2090FA6D-2908-1541-BA45-826BB984B285}"/>
                </a:ext>
              </a:extLst>
            </p:cNvPr>
            <p:cNvCxnSpPr/>
            <p:nvPr/>
          </p:nvCxnSpPr>
          <p:spPr bwMode="auto">
            <a:xfrm>
              <a:off x="8640965"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6" name="Straight Connector 15">
              <a:extLst>
                <a:ext uri="{FF2B5EF4-FFF2-40B4-BE49-F238E27FC236}">
                  <a16:creationId xmlns:a16="http://schemas.microsoft.com/office/drawing/2014/main" id="{14D8CE96-C2A9-5949-AB73-D89A704F02D8}"/>
                </a:ext>
              </a:extLst>
            </p:cNvPr>
            <p:cNvCxnSpPr/>
            <p:nvPr/>
          </p:nvCxnSpPr>
          <p:spPr bwMode="auto">
            <a:xfrm>
              <a:off x="8989308"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7" name="Straight Connector 16">
              <a:extLst>
                <a:ext uri="{FF2B5EF4-FFF2-40B4-BE49-F238E27FC236}">
                  <a16:creationId xmlns:a16="http://schemas.microsoft.com/office/drawing/2014/main" id="{B4F77ABF-44FB-5246-9FCE-C2CF4241058E}"/>
                </a:ext>
              </a:extLst>
            </p:cNvPr>
            <p:cNvCxnSpPr/>
            <p:nvPr/>
          </p:nvCxnSpPr>
          <p:spPr bwMode="auto">
            <a:xfrm>
              <a:off x="9326766"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8" name="Straight Connector 17">
              <a:extLst>
                <a:ext uri="{FF2B5EF4-FFF2-40B4-BE49-F238E27FC236}">
                  <a16:creationId xmlns:a16="http://schemas.microsoft.com/office/drawing/2014/main" id="{ECF0D8C6-AD02-4146-94CC-5173F11533E9}"/>
                </a:ext>
              </a:extLst>
            </p:cNvPr>
            <p:cNvCxnSpPr/>
            <p:nvPr/>
          </p:nvCxnSpPr>
          <p:spPr bwMode="auto">
            <a:xfrm>
              <a:off x="7563277"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9" name="Straight Connector 18">
              <a:extLst>
                <a:ext uri="{FF2B5EF4-FFF2-40B4-BE49-F238E27FC236}">
                  <a16:creationId xmlns:a16="http://schemas.microsoft.com/office/drawing/2014/main" id="{3B93C066-1929-D248-B333-9603EE8F6867}"/>
                </a:ext>
              </a:extLst>
            </p:cNvPr>
            <p:cNvCxnSpPr/>
            <p:nvPr/>
          </p:nvCxnSpPr>
          <p:spPr bwMode="auto">
            <a:xfrm>
              <a:off x="3666194"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0" name="Straight Connector 19">
              <a:extLst>
                <a:ext uri="{FF2B5EF4-FFF2-40B4-BE49-F238E27FC236}">
                  <a16:creationId xmlns:a16="http://schemas.microsoft.com/office/drawing/2014/main" id="{6D4F5E60-65E6-9B49-AB12-F8B3077C5E13}"/>
                </a:ext>
              </a:extLst>
            </p:cNvPr>
            <p:cNvCxnSpPr/>
            <p:nvPr/>
          </p:nvCxnSpPr>
          <p:spPr bwMode="auto">
            <a:xfrm>
              <a:off x="4014536"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1" name="Straight Connector 20">
              <a:extLst>
                <a:ext uri="{FF2B5EF4-FFF2-40B4-BE49-F238E27FC236}">
                  <a16:creationId xmlns:a16="http://schemas.microsoft.com/office/drawing/2014/main" id="{54D53010-1DAD-234D-98D5-E32BEAB2E842}"/>
                </a:ext>
              </a:extLst>
            </p:cNvPr>
            <p:cNvCxnSpPr/>
            <p:nvPr/>
          </p:nvCxnSpPr>
          <p:spPr bwMode="auto">
            <a:xfrm>
              <a:off x="4341108"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2" name="Straight Connector 21">
              <a:extLst>
                <a:ext uri="{FF2B5EF4-FFF2-40B4-BE49-F238E27FC236}">
                  <a16:creationId xmlns:a16="http://schemas.microsoft.com/office/drawing/2014/main" id="{596148EB-4D20-DF4D-9951-A1F0B1475A72}"/>
                </a:ext>
              </a:extLst>
            </p:cNvPr>
            <p:cNvCxnSpPr/>
            <p:nvPr/>
          </p:nvCxnSpPr>
          <p:spPr bwMode="auto">
            <a:xfrm>
              <a:off x="4689451"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3" name="Straight Connector 22">
              <a:extLst>
                <a:ext uri="{FF2B5EF4-FFF2-40B4-BE49-F238E27FC236}">
                  <a16:creationId xmlns:a16="http://schemas.microsoft.com/office/drawing/2014/main" id="{926EB714-89C8-8240-A74B-09EF84DD5C32}"/>
                </a:ext>
              </a:extLst>
            </p:cNvPr>
            <p:cNvCxnSpPr/>
            <p:nvPr/>
          </p:nvCxnSpPr>
          <p:spPr bwMode="auto">
            <a:xfrm>
              <a:off x="5026909"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4" name="Straight Connector 23">
              <a:extLst>
                <a:ext uri="{FF2B5EF4-FFF2-40B4-BE49-F238E27FC236}">
                  <a16:creationId xmlns:a16="http://schemas.microsoft.com/office/drawing/2014/main" id="{C6623D52-214B-EA4F-8579-010F8207D3D4}"/>
                </a:ext>
              </a:extLst>
            </p:cNvPr>
            <p:cNvCxnSpPr/>
            <p:nvPr/>
          </p:nvCxnSpPr>
          <p:spPr bwMode="auto">
            <a:xfrm>
              <a:off x="3263420"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5" name="Straight Connector 24">
              <a:extLst>
                <a:ext uri="{FF2B5EF4-FFF2-40B4-BE49-F238E27FC236}">
                  <a16:creationId xmlns:a16="http://schemas.microsoft.com/office/drawing/2014/main" id="{DC725E56-515E-CA45-A4C7-84EDC0D109AB}"/>
                </a:ext>
              </a:extLst>
            </p:cNvPr>
            <p:cNvCxnSpPr/>
            <p:nvPr/>
          </p:nvCxnSpPr>
          <p:spPr bwMode="auto">
            <a:xfrm>
              <a:off x="1902709"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6" name="Straight Connector 25">
              <a:extLst>
                <a:ext uri="{FF2B5EF4-FFF2-40B4-BE49-F238E27FC236}">
                  <a16:creationId xmlns:a16="http://schemas.microsoft.com/office/drawing/2014/main" id="{9B056892-56BA-9643-A2A2-4F3222B4EEBF}"/>
                </a:ext>
              </a:extLst>
            </p:cNvPr>
            <p:cNvCxnSpPr/>
            <p:nvPr/>
          </p:nvCxnSpPr>
          <p:spPr bwMode="auto">
            <a:xfrm>
              <a:off x="2251051"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7" name="Straight Connector 26">
              <a:extLst>
                <a:ext uri="{FF2B5EF4-FFF2-40B4-BE49-F238E27FC236}">
                  <a16:creationId xmlns:a16="http://schemas.microsoft.com/office/drawing/2014/main" id="{40C4CF70-EC48-134F-8915-DF72274242D3}"/>
                </a:ext>
              </a:extLst>
            </p:cNvPr>
            <p:cNvCxnSpPr/>
            <p:nvPr/>
          </p:nvCxnSpPr>
          <p:spPr bwMode="auto">
            <a:xfrm>
              <a:off x="2577623"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8" name="Straight Connector 27">
              <a:extLst>
                <a:ext uri="{FF2B5EF4-FFF2-40B4-BE49-F238E27FC236}">
                  <a16:creationId xmlns:a16="http://schemas.microsoft.com/office/drawing/2014/main" id="{8984A993-79AF-994A-A3E5-9E20E6CAE8EB}"/>
                </a:ext>
              </a:extLst>
            </p:cNvPr>
            <p:cNvCxnSpPr/>
            <p:nvPr/>
          </p:nvCxnSpPr>
          <p:spPr bwMode="auto">
            <a:xfrm>
              <a:off x="2925966"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9" name="Straight Connector 28">
              <a:extLst>
                <a:ext uri="{FF2B5EF4-FFF2-40B4-BE49-F238E27FC236}">
                  <a16:creationId xmlns:a16="http://schemas.microsoft.com/office/drawing/2014/main" id="{6D11FEDE-BAC3-3F47-BA4E-6273F919E826}"/>
                </a:ext>
              </a:extLst>
            </p:cNvPr>
            <p:cNvCxnSpPr/>
            <p:nvPr/>
          </p:nvCxnSpPr>
          <p:spPr bwMode="auto">
            <a:xfrm>
              <a:off x="1499935"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0" name="TextBox 29">
              <a:extLst>
                <a:ext uri="{FF2B5EF4-FFF2-40B4-BE49-F238E27FC236}">
                  <a16:creationId xmlns:a16="http://schemas.microsoft.com/office/drawing/2014/main" id="{795EC4E0-A717-3548-BEC4-2B43770A3248}"/>
                </a:ext>
              </a:extLst>
            </p:cNvPr>
            <p:cNvSpPr txBox="1"/>
            <p:nvPr/>
          </p:nvSpPr>
          <p:spPr>
            <a:xfrm>
              <a:off x="5211967" y="3810071"/>
              <a:ext cx="373820" cy="307976"/>
            </a:xfrm>
            <a:prstGeom prst="rect">
              <a:avLst/>
            </a:prstGeom>
            <a:noFill/>
          </p:spPr>
          <p:txBody>
            <a:bodyPr wrap="none" rtlCol="0">
              <a:spAutoFit/>
            </a:bodyPr>
            <a:lstStyle/>
            <a:p>
              <a:r>
                <a:rPr lang="en-US" sz="1400" dirty="0">
                  <a:solidFill>
                    <a:srgbClr val="FFFF00"/>
                  </a:solidFill>
                  <a:latin typeface="Trebuchet MS" panose="020B0703020202090204" pitchFamily="34" charset="0"/>
                </a:rPr>
                <a:t>70</a:t>
              </a:r>
            </a:p>
          </p:txBody>
        </p:sp>
        <p:sp>
          <p:nvSpPr>
            <p:cNvPr id="31" name="TextBox 30">
              <a:extLst>
                <a:ext uri="{FF2B5EF4-FFF2-40B4-BE49-F238E27FC236}">
                  <a16:creationId xmlns:a16="http://schemas.microsoft.com/office/drawing/2014/main" id="{20568277-EC47-414B-A8FB-181D4CF3DD32}"/>
                </a:ext>
              </a:extLst>
            </p:cNvPr>
            <p:cNvSpPr txBox="1"/>
            <p:nvPr/>
          </p:nvSpPr>
          <p:spPr>
            <a:xfrm>
              <a:off x="7378225" y="3810071"/>
              <a:ext cx="373820" cy="307777"/>
            </a:xfrm>
            <a:prstGeom prst="rect">
              <a:avLst/>
            </a:prstGeom>
            <a:noFill/>
          </p:spPr>
          <p:txBody>
            <a:bodyPr wrap="none" rtlCol="0">
              <a:spAutoFit/>
            </a:bodyPr>
            <a:lstStyle/>
            <a:p>
              <a:r>
                <a:rPr lang="en-US" sz="1400" dirty="0">
                  <a:solidFill>
                    <a:srgbClr val="FFFF00"/>
                  </a:solidFill>
                  <a:latin typeface="Trebuchet MS" panose="020B0703020202090204" pitchFamily="34" charset="0"/>
                </a:rPr>
                <a:t>76</a:t>
              </a:r>
            </a:p>
          </p:txBody>
        </p:sp>
        <p:sp>
          <p:nvSpPr>
            <p:cNvPr id="32" name="TextBox 31">
              <a:extLst>
                <a:ext uri="{FF2B5EF4-FFF2-40B4-BE49-F238E27FC236}">
                  <a16:creationId xmlns:a16="http://schemas.microsoft.com/office/drawing/2014/main" id="{A1D395A3-8FEC-3F4F-9556-B1A6410B5D30}"/>
                </a:ext>
              </a:extLst>
            </p:cNvPr>
            <p:cNvSpPr txBox="1"/>
            <p:nvPr/>
          </p:nvSpPr>
          <p:spPr>
            <a:xfrm>
              <a:off x="3100140" y="3810071"/>
              <a:ext cx="373820" cy="307777"/>
            </a:xfrm>
            <a:prstGeom prst="rect">
              <a:avLst/>
            </a:prstGeom>
            <a:noFill/>
          </p:spPr>
          <p:txBody>
            <a:bodyPr wrap="none" rtlCol="0">
              <a:spAutoFit/>
            </a:bodyPr>
            <a:lstStyle/>
            <a:p>
              <a:r>
                <a:rPr lang="en-US" sz="1400" dirty="0">
                  <a:solidFill>
                    <a:srgbClr val="FFFF00"/>
                  </a:solidFill>
                  <a:latin typeface="Trebuchet MS" panose="020B0703020202090204" pitchFamily="34" charset="0"/>
                </a:rPr>
                <a:t>64</a:t>
              </a:r>
            </a:p>
          </p:txBody>
        </p:sp>
        <p:cxnSp>
          <p:nvCxnSpPr>
            <p:cNvPr id="34" name="Straight Connector 33">
              <a:extLst>
                <a:ext uri="{FF2B5EF4-FFF2-40B4-BE49-F238E27FC236}">
                  <a16:creationId xmlns:a16="http://schemas.microsoft.com/office/drawing/2014/main" id="{7766DB96-6EF0-3549-8466-76688F387C39}"/>
                </a:ext>
              </a:extLst>
            </p:cNvPr>
            <p:cNvCxnSpPr/>
            <p:nvPr/>
          </p:nvCxnSpPr>
          <p:spPr bwMode="auto">
            <a:xfrm>
              <a:off x="1150335" y="3714096"/>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5" name="Straight Connector 34">
              <a:extLst>
                <a:ext uri="{FF2B5EF4-FFF2-40B4-BE49-F238E27FC236}">
                  <a16:creationId xmlns:a16="http://schemas.microsoft.com/office/drawing/2014/main" id="{230BA59C-9F54-FD4B-9CBD-8A0D973B6F57}"/>
                </a:ext>
              </a:extLst>
            </p:cNvPr>
            <p:cNvCxnSpPr/>
            <p:nvPr/>
          </p:nvCxnSpPr>
          <p:spPr bwMode="auto">
            <a:xfrm>
              <a:off x="747561" y="3714096"/>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6" name="TextBox 35">
              <a:extLst>
                <a:ext uri="{FF2B5EF4-FFF2-40B4-BE49-F238E27FC236}">
                  <a16:creationId xmlns:a16="http://schemas.microsoft.com/office/drawing/2014/main" id="{DAE8B9A0-D5FC-BB4A-B0C7-3DCB40891E41}"/>
                </a:ext>
              </a:extLst>
            </p:cNvPr>
            <p:cNvSpPr txBox="1"/>
            <p:nvPr/>
          </p:nvSpPr>
          <p:spPr>
            <a:xfrm>
              <a:off x="1327487" y="3789216"/>
              <a:ext cx="373820" cy="307777"/>
            </a:xfrm>
            <a:prstGeom prst="rect">
              <a:avLst/>
            </a:prstGeom>
            <a:noFill/>
          </p:spPr>
          <p:txBody>
            <a:bodyPr wrap="none" rtlCol="0">
              <a:spAutoFit/>
            </a:bodyPr>
            <a:lstStyle/>
            <a:p>
              <a:r>
                <a:rPr lang="en-US" sz="1400" dirty="0">
                  <a:solidFill>
                    <a:srgbClr val="FFFF00"/>
                  </a:solidFill>
                  <a:latin typeface="Trebuchet MS" panose="020B0703020202090204" pitchFamily="34" charset="0"/>
                </a:rPr>
                <a:t>59</a:t>
              </a:r>
            </a:p>
          </p:txBody>
        </p:sp>
        <p:sp>
          <p:nvSpPr>
            <p:cNvPr id="42" name="TextBox 41">
              <a:extLst>
                <a:ext uri="{FF2B5EF4-FFF2-40B4-BE49-F238E27FC236}">
                  <a16:creationId xmlns:a16="http://schemas.microsoft.com/office/drawing/2014/main" id="{BCEF4782-3359-2942-8EC3-AC3948DC594C}"/>
                </a:ext>
              </a:extLst>
            </p:cNvPr>
            <p:cNvSpPr txBox="1"/>
            <p:nvPr/>
          </p:nvSpPr>
          <p:spPr>
            <a:xfrm>
              <a:off x="8237121" y="4358482"/>
              <a:ext cx="513282" cy="461963"/>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C00"/>
                  </a:solidFill>
                  <a:effectLst/>
                  <a:uLnTx/>
                  <a:uFillTx/>
                  <a:latin typeface="Trebuchet MS" panose="020B0703020202090204" pitchFamily="34" charset="0"/>
                  <a:ea typeface="ＭＳ Ｐゴシック" charset="0"/>
                </a:rPr>
                <a:t>A*</a:t>
              </a:r>
              <a:endParaRPr kumimoji="0" lang="en-US" sz="2400" b="1" i="0" u="none" strike="noStrike" kern="1200" cap="none" spc="0" normalizeH="0" baseline="0" noProof="0" dirty="0">
                <a:ln>
                  <a:noFill/>
                </a:ln>
                <a:solidFill>
                  <a:srgbClr val="FFFC00"/>
                </a:solidFill>
                <a:effectLst/>
                <a:uLnTx/>
                <a:uFillTx/>
                <a:latin typeface="Trebuchet MS" panose="020B0703020202090204" pitchFamily="34" charset="0"/>
                <a:ea typeface="ＭＳ Ｐゴシック" charset="0"/>
              </a:endParaRPr>
            </a:p>
          </p:txBody>
        </p:sp>
        <p:sp>
          <p:nvSpPr>
            <p:cNvPr id="43" name="TextBox 42">
              <a:extLst>
                <a:ext uri="{FF2B5EF4-FFF2-40B4-BE49-F238E27FC236}">
                  <a16:creationId xmlns:a16="http://schemas.microsoft.com/office/drawing/2014/main" id="{F884BB2C-E62B-6149-8E99-F7F7B77143CF}"/>
                </a:ext>
              </a:extLst>
            </p:cNvPr>
            <p:cNvSpPr txBox="1"/>
            <p:nvPr/>
          </p:nvSpPr>
          <p:spPr>
            <a:xfrm>
              <a:off x="6113783" y="4358482"/>
              <a:ext cx="380232" cy="461963"/>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C00"/>
                  </a:solidFill>
                  <a:effectLst/>
                  <a:uLnTx/>
                  <a:uFillTx/>
                  <a:latin typeface="Trebuchet MS" panose="020B0703020202090204" pitchFamily="34" charset="0"/>
                  <a:ea typeface="ＭＳ Ｐゴシック" charset="0"/>
                </a:rPr>
                <a:t>A</a:t>
              </a:r>
              <a:endParaRPr kumimoji="0" lang="en-US" sz="2400" b="1" i="0" u="none" strike="noStrike" kern="1200" cap="none" spc="0" normalizeH="0" baseline="0" noProof="0" dirty="0">
                <a:ln>
                  <a:noFill/>
                </a:ln>
                <a:solidFill>
                  <a:srgbClr val="FFFC00"/>
                </a:solidFill>
                <a:effectLst/>
                <a:uLnTx/>
                <a:uFillTx/>
                <a:latin typeface="Trebuchet MS" panose="020B0703020202090204" pitchFamily="34" charset="0"/>
                <a:ea typeface="ＭＳ Ｐゴシック" charset="0"/>
              </a:endParaRPr>
            </a:p>
          </p:txBody>
        </p:sp>
        <p:sp>
          <p:nvSpPr>
            <p:cNvPr id="44" name="TextBox 43">
              <a:extLst>
                <a:ext uri="{FF2B5EF4-FFF2-40B4-BE49-F238E27FC236}">
                  <a16:creationId xmlns:a16="http://schemas.microsoft.com/office/drawing/2014/main" id="{132FE648-5E6A-8D4A-BB2A-5EBAC8E3E1AE}"/>
                </a:ext>
              </a:extLst>
            </p:cNvPr>
            <p:cNvSpPr txBox="1"/>
            <p:nvPr/>
          </p:nvSpPr>
          <p:spPr>
            <a:xfrm>
              <a:off x="4001289" y="4358482"/>
              <a:ext cx="380232" cy="46196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C00"/>
                  </a:solidFill>
                  <a:effectLst/>
                  <a:uLnTx/>
                  <a:uFillTx/>
                  <a:latin typeface="Trebuchet MS" panose="020B0703020202090204" pitchFamily="34" charset="0"/>
                  <a:ea typeface="ＭＳ Ｐゴシック" charset="0"/>
                </a:rPr>
                <a:t>B</a:t>
              </a:r>
              <a:endParaRPr kumimoji="0" lang="en-US" sz="2400" b="1" i="0" u="none" strike="noStrike" kern="1200" cap="none" spc="0" normalizeH="0" baseline="0" noProof="0" dirty="0">
                <a:ln>
                  <a:noFill/>
                </a:ln>
                <a:solidFill>
                  <a:srgbClr val="FFFC00"/>
                </a:solidFill>
                <a:effectLst/>
                <a:uLnTx/>
                <a:uFillTx/>
                <a:latin typeface="Trebuchet MS" panose="020B0703020202090204" pitchFamily="34" charset="0"/>
                <a:ea typeface="ＭＳ Ｐゴシック" charset="0"/>
              </a:endParaRPr>
            </a:p>
          </p:txBody>
        </p:sp>
        <p:sp>
          <p:nvSpPr>
            <p:cNvPr id="45" name="TextBox 44">
              <a:extLst>
                <a:ext uri="{FF2B5EF4-FFF2-40B4-BE49-F238E27FC236}">
                  <a16:creationId xmlns:a16="http://schemas.microsoft.com/office/drawing/2014/main" id="{5F1ACEAE-7B17-B643-9D13-2226543E58FB}"/>
                </a:ext>
              </a:extLst>
            </p:cNvPr>
            <p:cNvSpPr txBox="1"/>
            <p:nvPr/>
          </p:nvSpPr>
          <p:spPr>
            <a:xfrm>
              <a:off x="2101948" y="4358482"/>
              <a:ext cx="380232" cy="461963"/>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C00"/>
                  </a:solidFill>
                  <a:effectLst/>
                  <a:uLnTx/>
                  <a:uFillTx/>
                  <a:latin typeface="Trebuchet MS" panose="020B0703020202090204" pitchFamily="34" charset="0"/>
                  <a:ea typeface="ＭＳ Ｐゴシック" charset="0"/>
                </a:rPr>
                <a:t>C</a:t>
              </a:r>
              <a:endParaRPr kumimoji="0" lang="en-US" sz="2400" b="1" i="0" u="none" strike="noStrike" kern="1200" cap="none" spc="0" normalizeH="0" baseline="0" noProof="0" dirty="0">
                <a:ln>
                  <a:noFill/>
                </a:ln>
                <a:solidFill>
                  <a:srgbClr val="FFFC00"/>
                </a:solidFill>
                <a:effectLst/>
                <a:uLnTx/>
                <a:uFillTx/>
                <a:latin typeface="Trebuchet MS" panose="020B0703020202090204" pitchFamily="34" charset="0"/>
                <a:ea typeface="ＭＳ Ｐゴシック" charset="0"/>
              </a:endParaRPr>
            </a:p>
          </p:txBody>
        </p:sp>
        <p:grpSp>
          <p:nvGrpSpPr>
            <p:cNvPr id="46" name="Group 45">
              <a:extLst>
                <a:ext uri="{FF2B5EF4-FFF2-40B4-BE49-F238E27FC236}">
                  <a16:creationId xmlns:a16="http://schemas.microsoft.com/office/drawing/2014/main" id="{D0CBD5BA-45E0-8940-8AF8-9DC646A0BDC8}"/>
                </a:ext>
              </a:extLst>
            </p:cNvPr>
            <p:cNvGrpSpPr/>
            <p:nvPr/>
          </p:nvGrpSpPr>
          <p:grpSpPr>
            <a:xfrm>
              <a:off x="3241650" y="4205212"/>
              <a:ext cx="1763486" cy="250534"/>
              <a:chOff x="2819399" y="3712028"/>
              <a:chExt cx="1763486" cy="250372"/>
            </a:xfrm>
          </p:grpSpPr>
          <p:cxnSp>
            <p:nvCxnSpPr>
              <p:cNvPr id="47" name="Straight Connector 46">
                <a:extLst>
                  <a:ext uri="{FF2B5EF4-FFF2-40B4-BE49-F238E27FC236}">
                    <a16:creationId xmlns:a16="http://schemas.microsoft.com/office/drawing/2014/main" id="{106589EE-9C36-1E4A-BC87-27620A4EBB7F}"/>
                  </a:ext>
                </a:extLst>
              </p:cNvPr>
              <p:cNvCxnSpPr/>
              <p:nvPr/>
            </p:nvCxnSpPr>
            <p:spPr bwMode="auto">
              <a:xfrm>
                <a:off x="2819399" y="3831771"/>
                <a:ext cx="1763486" cy="0"/>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48" name="Straight Connector 47">
                <a:extLst>
                  <a:ext uri="{FF2B5EF4-FFF2-40B4-BE49-F238E27FC236}">
                    <a16:creationId xmlns:a16="http://schemas.microsoft.com/office/drawing/2014/main" id="{5F28D271-85EF-5B42-937D-A03647B3BAA0}"/>
                  </a:ext>
                </a:extLst>
              </p:cNvPr>
              <p:cNvCxnSpPr/>
              <p:nvPr/>
            </p:nvCxnSpPr>
            <p:spPr bwMode="auto">
              <a:xfrm>
                <a:off x="4582884" y="3722914"/>
                <a:ext cx="0" cy="239486"/>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49" name="Straight Connector 48">
                <a:extLst>
                  <a:ext uri="{FF2B5EF4-FFF2-40B4-BE49-F238E27FC236}">
                    <a16:creationId xmlns:a16="http://schemas.microsoft.com/office/drawing/2014/main" id="{A62214A9-11A3-5B40-97F9-09969DDA9B4D}"/>
                  </a:ext>
                </a:extLst>
              </p:cNvPr>
              <p:cNvCxnSpPr/>
              <p:nvPr/>
            </p:nvCxnSpPr>
            <p:spPr bwMode="auto">
              <a:xfrm>
                <a:off x="2819399" y="3712028"/>
                <a:ext cx="0" cy="239486"/>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grpSp>
          <p:nvGrpSpPr>
            <p:cNvPr id="50" name="Group 49">
              <a:extLst>
                <a:ext uri="{FF2B5EF4-FFF2-40B4-BE49-F238E27FC236}">
                  <a16:creationId xmlns:a16="http://schemas.microsoft.com/office/drawing/2014/main" id="{0819175D-9224-A549-A564-81F36DB81666}"/>
                </a:ext>
              </a:extLst>
            </p:cNvPr>
            <p:cNvGrpSpPr/>
            <p:nvPr/>
          </p:nvGrpSpPr>
          <p:grpSpPr>
            <a:xfrm>
              <a:off x="5397022" y="4205212"/>
              <a:ext cx="1763486" cy="250534"/>
              <a:chOff x="2819399" y="3712028"/>
              <a:chExt cx="1763486" cy="250372"/>
            </a:xfrm>
          </p:grpSpPr>
          <p:cxnSp>
            <p:nvCxnSpPr>
              <p:cNvPr id="51" name="Straight Connector 50">
                <a:extLst>
                  <a:ext uri="{FF2B5EF4-FFF2-40B4-BE49-F238E27FC236}">
                    <a16:creationId xmlns:a16="http://schemas.microsoft.com/office/drawing/2014/main" id="{AA6250C2-F8FD-434D-AA39-628E1BC72003}"/>
                  </a:ext>
                </a:extLst>
              </p:cNvPr>
              <p:cNvCxnSpPr/>
              <p:nvPr/>
            </p:nvCxnSpPr>
            <p:spPr bwMode="auto">
              <a:xfrm>
                <a:off x="2819399" y="3831771"/>
                <a:ext cx="1763486" cy="0"/>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2" name="Straight Connector 51">
                <a:extLst>
                  <a:ext uri="{FF2B5EF4-FFF2-40B4-BE49-F238E27FC236}">
                    <a16:creationId xmlns:a16="http://schemas.microsoft.com/office/drawing/2014/main" id="{1D4B7F5B-2EB7-BC46-BA44-1D08C4FD4B8D}"/>
                  </a:ext>
                </a:extLst>
              </p:cNvPr>
              <p:cNvCxnSpPr/>
              <p:nvPr/>
            </p:nvCxnSpPr>
            <p:spPr bwMode="auto">
              <a:xfrm>
                <a:off x="4582884" y="3722914"/>
                <a:ext cx="0" cy="239486"/>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3" name="Straight Connector 52">
                <a:extLst>
                  <a:ext uri="{FF2B5EF4-FFF2-40B4-BE49-F238E27FC236}">
                    <a16:creationId xmlns:a16="http://schemas.microsoft.com/office/drawing/2014/main" id="{56AE5285-A9E5-2443-BAD3-91C567E42B67}"/>
                  </a:ext>
                </a:extLst>
              </p:cNvPr>
              <p:cNvCxnSpPr/>
              <p:nvPr/>
            </p:nvCxnSpPr>
            <p:spPr bwMode="auto">
              <a:xfrm>
                <a:off x="2819399" y="3712028"/>
                <a:ext cx="0" cy="239486"/>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grpSp>
          <p:nvGrpSpPr>
            <p:cNvPr id="54" name="Group 53">
              <a:extLst>
                <a:ext uri="{FF2B5EF4-FFF2-40B4-BE49-F238E27FC236}">
                  <a16:creationId xmlns:a16="http://schemas.microsoft.com/office/drawing/2014/main" id="{A3545DF5-0B2B-7E47-8142-8F436DF370FD}"/>
                </a:ext>
              </a:extLst>
            </p:cNvPr>
            <p:cNvGrpSpPr/>
            <p:nvPr/>
          </p:nvGrpSpPr>
          <p:grpSpPr>
            <a:xfrm>
              <a:off x="7574165" y="4210659"/>
              <a:ext cx="1763486" cy="239641"/>
              <a:chOff x="2819399" y="3712028"/>
              <a:chExt cx="1763486" cy="239486"/>
            </a:xfrm>
          </p:grpSpPr>
          <p:cxnSp>
            <p:nvCxnSpPr>
              <p:cNvPr id="55" name="Straight Connector 54">
                <a:extLst>
                  <a:ext uri="{FF2B5EF4-FFF2-40B4-BE49-F238E27FC236}">
                    <a16:creationId xmlns:a16="http://schemas.microsoft.com/office/drawing/2014/main" id="{BEE7BAFF-975E-4946-8B94-C7EAE95B0596}"/>
                  </a:ext>
                </a:extLst>
              </p:cNvPr>
              <p:cNvCxnSpPr/>
              <p:nvPr/>
            </p:nvCxnSpPr>
            <p:spPr bwMode="auto">
              <a:xfrm>
                <a:off x="2819399" y="3831771"/>
                <a:ext cx="1763486" cy="0"/>
              </a:xfrm>
              <a:prstGeom prst="line">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6" name="Straight Connector 55">
                <a:extLst>
                  <a:ext uri="{FF2B5EF4-FFF2-40B4-BE49-F238E27FC236}">
                    <a16:creationId xmlns:a16="http://schemas.microsoft.com/office/drawing/2014/main" id="{D1CF2838-FD9E-924C-A911-22C1CCCFC859}"/>
                  </a:ext>
                </a:extLst>
              </p:cNvPr>
              <p:cNvCxnSpPr/>
              <p:nvPr/>
            </p:nvCxnSpPr>
            <p:spPr bwMode="auto">
              <a:xfrm>
                <a:off x="2819399" y="3712028"/>
                <a:ext cx="0" cy="239486"/>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grpSp>
          <p:nvGrpSpPr>
            <p:cNvPr id="57" name="Group 56">
              <a:extLst>
                <a:ext uri="{FF2B5EF4-FFF2-40B4-BE49-F238E27FC236}">
                  <a16:creationId xmlns:a16="http://schemas.microsoft.com/office/drawing/2014/main" id="{81B60FA5-763F-4644-A157-C6ED71A5C657}"/>
                </a:ext>
              </a:extLst>
            </p:cNvPr>
            <p:cNvGrpSpPr/>
            <p:nvPr/>
          </p:nvGrpSpPr>
          <p:grpSpPr>
            <a:xfrm>
              <a:off x="1530415" y="4205212"/>
              <a:ext cx="1384663" cy="250534"/>
              <a:chOff x="2819399" y="3712028"/>
              <a:chExt cx="1763486" cy="250372"/>
            </a:xfrm>
          </p:grpSpPr>
          <p:cxnSp>
            <p:nvCxnSpPr>
              <p:cNvPr id="58" name="Straight Connector 57">
                <a:extLst>
                  <a:ext uri="{FF2B5EF4-FFF2-40B4-BE49-F238E27FC236}">
                    <a16:creationId xmlns:a16="http://schemas.microsoft.com/office/drawing/2014/main" id="{3F6BE6B1-5466-BF42-B6E7-C886C6FABEB2}"/>
                  </a:ext>
                </a:extLst>
              </p:cNvPr>
              <p:cNvCxnSpPr/>
              <p:nvPr/>
            </p:nvCxnSpPr>
            <p:spPr bwMode="auto">
              <a:xfrm>
                <a:off x="2819399" y="3831771"/>
                <a:ext cx="1763486" cy="0"/>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9" name="Straight Connector 58">
                <a:extLst>
                  <a:ext uri="{FF2B5EF4-FFF2-40B4-BE49-F238E27FC236}">
                    <a16:creationId xmlns:a16="http://schemas.microsoft.com/office/drawing/2014/main" id="{F0A61AB1-5399-9D4C-A68C-C36818F1B085}"/>
                  </a:ext>
                </a:extLst>
              </p:cNvPr>
              <p:cNvCxnSpPr/>
              <p:nvPr/>
            </p:nvCxnSpPr>
            <p:spPr bwMode="auto">
              <a:xfrm>
                <a:off x="4582884" y="3722914"/>
                <a:ext cx="0" cy="239486"/>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60" name="Straight Connector 59">
                <a:extLst>
                  <a:ext uri="{FF2B5EF4-FFF2-40B4-BE49-F238E27FC236}">
                    <a16:creationId xmlns:a16="http://schemas.microsoft.com/office/drawing/2014/main" id="{08B6AE91-2009-3146-9B4E-928EAB081907}"/>
                  </a:ext>
                </a:extLst>
              </p:cNvPr>
              <p:cNvCxnSpPr/>
              <p:nvPr/>
            </p:nvCxnSpPr>
            <p:spPr bwMode="auto">
              <a:xfrm>
                <a:off x="2819399" y="3712028"/>
                <a:ext cx="0" cy="239486"/>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cxnSp>
          <p:nvCxnSpPr>
            <p:cNvPr id="61" name="Straight Connector 60">
              <a:extLst>
                <a:ext uri="{FF2B5EF4-FFF2-40B4-BE49-F238E27FC236}">
                  <a16:creationId xmlns:a16="http://schemas.microsoft.com/office/drawing/2014/main" id="{BD0D63C8-A008-2C48-995F-74E9A91A56DE}"/>
                </a:ext>
              </a:extLst>
            </p:cNvPr>
            <p:cNvCxnSpPr/>
            <p:nvPr/>
          </p:nvCxnSpPr>
          <p:spPr bwMode="auto">
            <a:xfrm>
              <a:off x="739539" y="4330479"/>
              <a:ext cx="432000" cy="0"/>
            </a:xfrm>
            <a:prstGeom prst="line">
              <a:avLst/>
            </a:prstGeom>
            <a:solidFill>
              <a:schemeClr val="accent1"/>
            </a:solidFill>
            <a:ln w="9525" cap="flat" cmpd="sng" algn="ctr">
              <a:solidFill>
                <a:srgbClr val="FFFF00"/>
              </a:solidFill>
              <a:prstDash val="solid"/>
              <a:round/>
              <a:headEnd type="triangl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62" name="Straight Connector 61">
              <a:extLst>
                <a:ext uri="{FF2B5EF4-FFF2-40B4-BE49-F238E27FC236}">
                  <a16:creationId xmlns:a16="http://schemas.microsoft.com/office/drawing/2014/main" id="{3D13F0E6-69AC-784A-878D-55C5FA17ADB7}"/>
                </a:ext>
              </a:extLst>
            </p:cNvPr>
            <p:cNvCxnSpPr/>
            <p:nvPr/>
          </p:nvCxnSpPr>
          <p:spPr bwMode="auto">
            <a:xfrm>
              <a:off x="1171302" y="4210659"/>
              <a:ext cx="0" cy="239641"/>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63" name="TextBox 62">
              <a:extLst>
                <a:ext uri="{FF2B5EF4-FFF2-40B4-BE49-F238E27FC236}">
                  <a16:creationId xmlns:a16="http://schemas.microsoft.com/office/drawing/2014/main" id="{33FDD275-F56B-4B4C-B6EF-9E28DF50BD91}"/>
                </a:ext>
              </a:extLst>
            </p:cNvPr>
            <p:cNvSpPr txBox="1"/>
            <p:nvPr/>
          </p:nvSpPr>
          <p:spPr>
            <a:xfrm>
              <a:off x="714305" y="4358482"/>
              <a:ext cx="380232" cy="461963"/>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C00"/>
                  </a:solidFill>
                  <a:effectLst/>
                  <a:uLnTx/>
                  <a:uFillTx/>
                  <a:latin typeface="Trebuchet MS" panose="020B0703020202090204" pitchFamily="34" charset="0"/>
                  <a:ea typeface="ＭＳ Ｐゴシック" charset="0"/>
                </a:rPr>
                <a:t>D</a:t>
              </a:r>
              <a:endParaRPr kumimoji="0" lang="en-US" sz="2400" b="1" i="0" u="none" strike="noStrike" kern="1200" cap="none" spc="0" normalizeH="0" baseline="0" noProof="0" dirty="0">
                <a:ln>
                  <a:noFill/>
                </a:ln>
                <a:solidFill>
                  <a:srgbClr val="FFFC00"/>
                </a:solidFill>
                <a:effectLst/>
                <a:uLnTx/>
                <a:uFillTx/>
                <a:latin typeface="Trebuchet MS" panose="020B0703020202090204" pitchFamily="34" charset="0"/>
                <a:ea typeface="ＭＳ Ｐゴシック" charset="0"/>
              </a:endParaRPr>
            </a:p>
          </p:txBody>
        </p:sp>
      </p:grpSp>
      <p:sp>
        <p:nvSpPr>
          <p:cNvPr id="64" name="TextBox 63">
            <a:extLst>
              <a:ext uri="{FF2B5EF4-FFF2-40B4-BE49-F238E27FC236}">
                <a16:creationId xmlns:a16="http://schemas.microsoft.com/office/drawing/2014/main" id="{A3BE4931-3055-DB46-B6E7-D3768805B0B2}"/>
              </a:ext>
            </a:extLst>
          </p:cNvPr>
          <p:cNvSpPr txBox="1"/>
          <p:nvPr/>
        </p:nvSpPr>
        <p:spPr>
          <a:xfrm>
            <a:off x="1243978" y="147141"/>
            <a:ext cx="7279914"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noProof="0" dirty="0" err="1">
                <a:solidFill>
                  <a:srgbClr val="00FA00"/>
                </a:solidFill>
                <a:latin typeface="Trebuchet MS" panose="020B0703020202090204" pitchFamily="34" charset="0"/>
                <a:ea typeface="ＭＳ Ｐゴシック" charset="0"/>
              </a:rPr>
              <a:t>Curren</a:t>
            </a:r>
            <a:r>
              <a:rPr lang="en-US" sz="3600" b="1" dirty="0">
                <a:solidFill>
                  <a:srgbClr val="00FA00"/>
                </a:solidFill>
                <a:latin typeface="Trebuchet MS" panose="020B0703020202090204" pitchFamily="34" charset="0"/>
                <a:ea typeface="ＭＳ Ｐゴシック" charset="0"/>
              </a:rPr>
              <a:t>t policy</a:t>
            </a:r>
            <a:endParaRPr kumimoji="0" lang="en-US" sz="3600" b="1" i="0" u="none" strike="noStrike" kern="1200" cap="none" spc="0" normalizeH="0" baseline="0" noProof="0" dirty="0">
              <a:ln>
                <a:noFill/>
              </a:ln>
              <a:solidFill>
                <a:srgbClr val="00FA00"/>
              </a:solidFill>
              <a:effectLst/>
              <a:uLnTx/>
              <a:uFillTx/>
              <a:latin typeface="Trebuchet MS" panose="020B0703020202090204" pitchFamily="34" charset="0"/>
              <a:ea typeface="ＭＳ Ｐゴシック" charset="0"/>
            </a:endParaRPr>
          </a:p>
        </p:txBody>
      </p:sp>
      <p:grpSp>
        <p:nvGrpSpPr>
          <p:cNvPr id="68" name="Group 67">
            <a:extLst>
              <a:ext uri="{FF2B5EF4-FFF2-40B4-BE49-F238E27FC236}">
                <a16:creationId xmlns:a16="http://schemas.microsoft.com/office/drawing/2014/main" id="{6CD3BC69-4ACD-A244-B188-B87636816585}"/>
              </a:ext>
            </a:extLst>
          </p:cNvPr>
          <p:cNvGrpSpPr/>
          <p:nvPr/>
        </p:nvGrpSpPr>
        <p:grpSpPr>
          <a:xfrm>
            <a:off x="3568262" y="2775857"/>
            <a:ext cx="3056030" cy="3341132"/>
            <a:chOff x="3115876" y="2775857"/>
            <a:chExt cx="3056030" cy="3341132"/>
          </a:xfrm>
        </p:grpSpPr>
        <p:grpSp>
          <p:nvGrpSpPr>
            <p:cNvPr id="69" name="Group 68">
              <a:extLst>
                <a:ext uri="{FF2B5EF4-FFF2-40B4-BE49-F238E27FC236}">
                  <a16:creationId xmlns:a16="http://schemas.microsoft.com/office/drawing/2014/main" id="{F94294F3-47BA-2641-BF3F-CC386EE4330B}"/>
                </a:ext>
              </a:extLst>
            </p:cNvPr>
            <p:cNvGrpSpPr/>
            <p:nvPr/>
          </p:nvGrpSpPr>
          <p:grpSpPr>
            <a:xfrm>
              <a:off x="5203371" y="2775857"/>
              <a:ext cx="968535" cy="709268"/>
              <a:chOff x="5203371" y="2775857"/>
              <a:chExt cx="968535" cy="709268"/>
            </a:xfrm>
          </p:grpSpPr>
          <p:sp>
            <p:nvSpPr>
              <p:cNvPr id="71" name="TextBox 70">
                <a:extLst>
                  <a:ext uri="{FF2B5EF4-FFF2-40B4-BE49-F238E27FC236}">
                    <a16:creationId xmlns:a16="http://schemas.microsoft.com/office/drawing/2014/main" id="{A5B054CC-E93F-404D-ACEA-C8C0B36EC504}"/>
                  </a:ext>
                </a:extLst>
              </p:cNvPr>
              <p:cNvSpPr txBox="1"/>
              <p:nvPr/>
            </p:nvSpPr>
            <p:spPr>
              <a:xfrm>
                <a:off x="5515384" y="3023460"/>
                <a:ext cx="369012"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0B0F0"/>
                    </a:solidFill>
                    <a:effectLst/>
                    <a:uLnTx/>
                    <a:uFillTx/>
                    <a:latin typeface="Trebuchet MS" panose="020B0703020202090204" pitchFamily="34" charset="0"/>
                    <a:ea typeface="ＭＳ Ｐゴシック" charset="0"/>
                  </a:rPr>
                  <a:t>X</a:t>
                </a:r>
                <a:endParaRPr kumimoji="0" lang="en-US" sz="2400" b="1" i="0" u="none" strike="noStrike" kern="1200" cap="none" spc="0" normalizeH="0" baseline="0" noProof="0" dirty="0">
                  <a:ln>
                    <a:noFill/>
                  </a:ln>
                  <a:solidFill>
                    <a:srgbClr val="00B0F0"/>
                  </a:solidFill>
                  <a:effectLst/>
                  <a:uLnTx/>
                  <a:uFillTx/>
                  <a:latin typeface="Trebuchet MS" panose="020B0703020202090204" pitchFamily="34" charset="0"/>
                  <a:ea typeface="ＭＳ Ｐゴシック" charset="0"/>
                </a:endParaRPr>
              </a:p>
            </p:txBody>
          </p:sp>
          <p:sp>
            <p:nvSpPr>
              <p:cNvPr id="72" name="TextBox 71">
                <a:extLst>
                  <a:ext uri="{FF2B5EF4-FFF2-40B4-BE49-F238E27FC236}">
                    <a16:creationId xmlns:a16="http://schemas.microsoft.com/office/drawing/2014/main" id="{DDFB7ECD-B744-C547-A950-FA8E8994DDB7}"/>
                  </a:ext>
                </a:extLst>
              </p:cNvPr>
              <p:cNvSpPr txBox="1"/>
              <p:nvPr/>
            </p:nvSpPr>
            <p:spPr>
              <a:xfrm>
                <a:off x="5203371" y="2775857"/>
                <a:ext cx="968535" cy="369332"/>
              </a:xfrm>
              <a:prstGeom prst="rect">
                <a:avLst/>
              </a:prstGeom>
              <a:noFill/>
            </p:spPr>
            <p:txBody>
              <a:bodyPr wrap="none" rtlCol="0">
                <a:spAutoFit/>
              </a:bodyPr>
              <a:lstStyle/>
              <a:p>
                <a:r>
                  <a:rPr lang="en-US" i="1" dirty="0">
                    <a:solidFill>
                      <a:srgbClr val="00B0F0"/>
                    </a:solidFill>
                    <a:latin typeface="Times New Roman" panose="02020603050405020304" pitchFamily="18" charset="0"/>
                    <a:cs typeface="Times New Roman" panose="02020603050405020304" pitchFamily="18" charset="0"/>
                  </a:rPr>
                  <a:t>m* = </a:t>
                </a:r>
                <a:r>
                  <a:rPr lang="en-US" dirty="0">
                    <a:solidFill>
                      <a:srgbClr val="00B0F0"/>
                    </a:solidFill>
                    <a:latin typeface="Times New Roman" panose="02020603050405020304" pitchFamily="18" charset="0"/>
                    <a:cs typeface="Times New Roman" panose="02020603050405020304" pitchFamily="18" charset="0"/>
                  </a:rPr>
                  <a:t>72</a:t>
                </a:r>
              </a:p>
            </p:txBody>
          </p:sp>
        </p:grpSp>
        <p:sp>
          <p:nvSpPr>
            <p:cNvPr id="70" name="TextBox 69">
              <a:extLst>
                <a:ext uri="{FF2B5EF4-FFF2-40B4-BE49-F238E27FC236}">
                  <a16:creationId xmlns:a16="http://schemas.microsoft.com/office/drawing/2014/main" id="{49DBCBBF-2079-A843-8F6D-7E50EBD2C2E3}"/>
                </a:ext>
              </a:extLst>
            </p:cNvPr>
            <p:cNvSpPr txBox="1"/>
            <p:nvPr/>
          </p:nvSpPr>
          <p:spPr>
            <a:xfrm>
              <a:off x="3115876" y="5747657"/>
              <a:ext cx="2769476" cy="369332"/>
            </a:xfrm>
            <a:prstGeom prst="rect">
              <a:avLst/>
            </a:prstGeom>
            <a:noFill/>
          </p:spPr>
          <p:txBody>
            <a:bodyPr wrap="none" rtlCol="0">
              <a:spAutoFit/>
            </a:bodyPr>
            <a:lstStyle/>
            <a:p>
              <a:r>
                <a:rPr lang="en-US" b="1" dirty="0">
                  <a:solidFill>
                    <a:srgbClr val="00B0F0"/>
                  </a:solidFill>
                  <a:latin typeface="Trebuchet MS" panose="020B0703020202090204" pitchFamily="34" charset="0"/>
                </a:rPr>
                <a:t>Grade after re-mark = A</a:t>
              </a:r>
            </a:p>
          </p:txBody>
        </p:sp>
      </p:grpSp>
      <p:grpSp>
        <p:nvGrpSpPr>
          <p:cNvPr id="75" name="Group 74">
            <a:extLst>
              <a:ext uri="{FF2B5EF4-FFF2-40B4-BE49-F238E27FC236}">
                <a16:creationId xmlns:a16="http://schemas.microsoft.com/office/drawing/2014/main" id="{E2F32A7E-0BF6-624F-AACF-45C9B447A38B}"/>
              </a:ext>
            </a:extLst>
          </p:cNvPr>
          <p:cNvGrpSpPr/>
          <p:nvPr/>
        </p:nvGrpSpPr>
        <p:grpSpPr>
          <a:xfrm>
            <a:off x="3897085" y="1133639"/>
            <a:ext cx="2104230" cy="4580970"/>
            <a:chOff x="3897085" y="1133639"/>
            <a:chExt cx="2104230" cy="4580970"/>
          </a:xfrm>
        </p:grpSpPr>
        <p:sp>
          <p:nvSpPr>
            <p:cNvPr id="37" name="TextBox 36">
              <a:extLst>
                <a:ext uri="{FF2B5EF4-FFF2-40B4-BE49-F238E27FC236}">
                  <a16:creationId xmlns:a16="http://schemas.microsoft.com/office/drawing/2014/main" id="{66C36942-937A-2D40-AE4D-2AC5255E7FE5}"/>
                </a:ext>
              </a:extLst>
            </p:cNvPr>
            <p:cNvSpPr txBox="1"/>
            <p:nvPr/>
          </p:nvSpPr>
          <p:spPr>
            <a:xfrm>
              <a:off x="4859952" y="1499454"/>
              <a:ext cx="369012"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40FF"/>
                  </a:solidFill>
                  <a:effectLst/>
                  <a:uLnTx/>
                  <a:uFillTx/>
                  <a:latin typeface="Trebuchet MS" panose="020B0703020202090204" pitchFamily="34" charset="0"/>
                  <a:ea typeface="ＭＳ Ｐゴシック" charset="0"/>
                </a:rPr>
                <a:t>X</a:t>
              </a:r>
              <a:endParaRPr kumimoji="0" lang="en-US" sz="2400" b="1" i="0" u="none" strike="noStrike" kern="1200" cap="none" spc="0" normalizeH="0" baseline="0" noProof="0" dirty="0">
                <a:ln>
                  <a:noFill/>
                </a:ln>
                <a:solidFill>
                  <a:srgbClr val="FF40FF"/>
                </a:solidFill>
                <a:effectLst/>
                <a:uLnTx/>
                <a:uFillTx/>
                <a:latin typeface="Trebuchet MS" panose="020B0703020202090204" pitchFamily="34" charset="0"/>
                <a:ea typeface="ＭＳ Ｐゴシック" charset="0"/>
              </a:endParaRPr>
            </a:p>
          </p:txBody>
        </p:sp>
        <p:sp>
          <p:nvSpPr>
            <p:cNvPr id="65" name="TextBox 64">
              <a:extLst>
                <a:ext uri="{FF2B5EF4-FFF2-40B4-BE49-F238E27FC236}">
                  <a16:creationId xmlns:a16="http://schemas.microsoft.com/office/drawing/2014/main" id="{A6F38416-C98C-6B4A-99A7-66D830C9DEA9}"/>
                </a:ext>
              </a:extLst>
            </p:cNvPr>
            <p:cNvSpPr txBox="1"/>
            <p:nvPr/>
          </p:nvSpPr>
          <p:spPr>
            <a:xfrm>
              <a:off x="4625399" y="1133639"/>
              <a:ext cx="853119" cy="369332"/>
            </a:xfrm>
            <a:prstGeom prst="rect">
              <a:avLst/>
            </a:prstGeom>
            <a:noFill/>
          </p:spPr>
          <p:txBody>
            <a:bodyPr wrap="none" rtlCol="0">
              <a:spAutoFit/>
            </a:bodyPr>
            <a:lstStyle/>
            <a:p>
              <a:r>
                <a:rPr lang="en-US" i="1" dirty="0">
                  <a:solidFill>
                    <a:srgbClr val="FF40FF"/>
                  </a:solidFill>
                  <a:latin typeface="Times New Roman" panose="02020603050405020304" pitchFamily="18" charset="0"/>
                  <a:cs typeface="Times New Roman" panose="02020603050405020304" pitchFamily="18" charset="0"/>
                </a:rPr>
                <a:t>m = </a:t>
              </a:r>
              <a:r>
                <a:rPr lang="en-US" dirty="0">
                  <a:solidFill>
                    <a:srgbClr val="FF40FF"/>
                  </a:solidFill>
                  <a:latin typeface="Times New Roman" panose="02020603050405020304" pitchFamily="18" charset="0"/>
                  <a:cs typeface="Times New Roman" panose="02020603050405020304" pitchFamily="18" charset="0"/>
                </a:rPr>
                <a:t>69</a:t>
              </a:r>
            </a:p>
          </p:txBody>
        </p:sp>
        <p:sp>
          <p:nvSpPr>
            <p:cNvPr id="73" name="TextBox 72">
              <a:extLst>
                <a:ext uri="{FF2B5EF4-FFF2-40B4-BE49-F238E27FC236}">
                  <a16:creationId xmlns:a16="http://schemas.microsoft.com/office/drawing/2014/main" id="{CD2845CD-CF2D-DF40-8327-BD79EB8965BD}"/>
                </a:ext>
              </a:extLst>
            </p:cNvPr>
            <p:cNvSpPr txBox="1"/>
            <p:nvPr/>
          </p:nvSpPr>
          <p:spPr>
            <a:xfrm>
              <a:off x="3897085" y="5345277"/>
              <a:ext cx="2104230" cy="369332"/>
            </a:xfrm>
            <a:prstGeom prst="rect">
              <a:avLst/>
            </a:prstGeom>
            <a:noFill/>
          </p:spPr>
          <p:txBody>
            <a:bodyPr wrap="none" rtlCol="0">
              <a:spAutoFit/>
            </a:bodyPr>
            <a:lstStyle/>
            <a:p>
              <a:r>
                <a:rPr lang="en-US" b="1" dirty="0">
                  <a:solidFill>
                    <a:srgbClr val="FF40FF"/>
                  </a:solidFill>
                  <a:latin typeface="Trebuchet MS" panose="020B0703020202090204" pitchFamily="34" charset="0"/>
                </a:rPr>
                <a:t>Original grade = B</a:t>
              </a:r>
            </a:p>
          </p:txBody>
        </p:sp>
      </p:grpSp>
    </p:spTree>
    <p:extLst>
      <p:ext uri="{BB962C8B-B14F-4D97-AF65-F5344CB8AC3E}">
        <p14:creationId xmlns:p14="http://schemas.microsoft.com/office/powerpoint/2010/main" val="325375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D3EDEE-6E4A-2A41-9950-976D29C56F3F}"/>
              </a:ext>
            </a:extLst>
          </p:cNvPr>
          <p:cNvSpPr txBox="1"/>
          <p:nvPr/>
        </p:nvSpPr>
        <p:spPr>
          <a:xfrm>
            <a:off x="2084803" y="147141"/>
            <a:ext cx="5593520"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noProof="0" dirty="0">
                <a:solidFill>
                  <a:srgbClr val="00FA00"/>
                </a:solidFill>
                <a:latin typeface="Trebuchet MS" panose="020B0703020202090204" pitchFamily="34" charset="0"/>
                <a:ea typeface="ＭＳ Ｐゴシック" charset="0"/>
              </a:rPr>
              <a:t>The reality</a:t>
            </a:r>
            <a:endParaRPr kumimoji="0" lang="en-US" sz="3600" b="1" i="0" u="none" strike="noStrike" kern="1200" cap="none" spc="0" normalizeH="0" baseline="0" noProof="0" dirty="0">
              <a:ln>
                <a:noFill/>
              </a:ln>
              <a:solidFill>
                <a:srgbClr val="00FA00"/>
              </a:solidFill>
              <a:effectLst/>
              <a:uLnTx/>
              <a:uFillTx/>
              <a:latin typeface="Trebuchet MS" panose="020B0703020202090204" pitchFamily="34" charset="0"/>
              <a:ea typeface="ＭＳ Ｐゴシック" charset="0"/>
            </a:endParaRPr>
          </a:p>
        </p:txBody>
      </p:sp>
      <p:cxnSp>
        <p:nvCxnSpPr>
          <p:cNvPr id="3" name="Straight Connector 2">
            <a:extLst>
              <a:ext uri="{FF2B5EF4-FFF2-40B4-BE49-F238E27FC236}">
                <a16:creationId xmlns:a16="http://schemas.microsoft.com/office/drawing/2014/main" id="{76B8BAEA-CE0C-B643-BAC6-4A5B47FF31CC}"/>
              </a:ext>
            </a:extLst>
          </p:cNvPr>
          <p:cNvCxnSpPr/>
          <p:nvPr/>
        </p:nvCxnSpPr>
        <p:spPr bwMode="auto">
          <a:xfrm>
            <a:off x="3646184" y="1725024"/>
            <a:ext cx="2808000" cy="0"/>
          </a:xfrm>
          <a:prstGeom prst="line">
            <a:avLst/>
          </a:prstGeom>
          <a:solidFill>
            <a:schemeClr val="accent1"/>
          </a:solidFill>
          <a:ln w="38100" cap="flat" cmpd="sng" algn="ctr">
            <a:solidFill>
              <a:srgbClr val="00FA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nvGrpSpPr>
          <p:cNvPr id="4" name="Group 3">
            <a:extLst>
              <a:ext uri="{FF2B5EF4-FFF2-40B4-BE49-F238E27FC236}">
                <a16:creationId xmlns:a16="http://schemas.microsoft.com/office/drawing/2014/main" id="{8522C6C6-4DEC-A34D-8D71-34F3F4E4B574}"/>
              </a:ext>
            </a:extLst>
          </p:cNvPr>
          <p:cNvGrpSpPr/>
          <p:nvPr/>
        </p:nvGrpSpPr>
        <p:grpSpPr>
          <a:xfrm>
            <a:off x="3267147" y="1529998"/>
            <a:ext cx="4298195" cy="2173181"/>
            <a:chOff x="2834011" y="1529998"/>
            <a:chExt cx="4298195" cy="2173181"/>
          </a:xfrm>
        </p:grpSpPr>
        <p:cxnSp>
          <p:nvCxnSpPr>
            <p:cNvPr id="5" name="Straight Connector 4">
              <a:extLst>
                <a:ext uri="{FF2B5EF4-FFF2-40B4-BE49-F238E27FC236}">
                  <a16:creationId xmlns:a16="http://schemas.microsoft.com/office/drawing/2014/main" id="{74F74D6F-7828-EF4A-977D-A093F3A3AAA7}"/>
                </a:ext>
              </a:extLst>
            </p:cNvPr>
            <p:cNvCxnSpPr/>
            <p:nvPr/>
          </p:nvCxnSpPr>
          <p:spPr bwMode="auto">
            <a:xfrm>
              <a:off x="7132206" y="1543179"/>
              <a:ext cx="0" cy="2160000"/>
            </a:xfrm>
            <a:prstGeom prst="line">
              <a:avLst/>
            </a:prstGeom>
            <a:solidFill>
              <a:schemeClr val="accent1"/>
            </a:solidFill>
            <a:ln w="19050" cap="flat" cmpd="sng" algn="ctr">
              <a:solidFill>
                <a:schemeClr val="accent6">
                  <a:lumMod val="40000"/>
                  <a:lumOff val="60000"/>
                </a:schemeClr>
              </a:solidFill>
              <a:prstDash val="sysDot"/>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6" name="Straight Connector 5">
              <a:extLst>
                <a:ext uri="{FF2B5EF4-FFF2-40B4-BE49-F238E27FC236}">
                  <a16:creationId xmlns:a16="http://schemas.microsoft.com/office/drawing/2014/main" id="{553D21D6-A589-044C-90CC-C30E41E49797}"/>
                </a:ext>
              </a:extLst>
            </p:cNvPr>
            <p:cNvCxnSpPr/>
            <p:nvPr/>
          </p:nvCxnSpPr>
          <p:spPr bwMode="auto">
            <a:xfrm>
              <a:off x="2834011" y="1540881"/>
              <a:ext cx="0" cy="2160000"/>
            </a:xfrm>
            <a:prstGeom prst="line">
              <a:avLst/>
            </a:prstGeom>
            <a:solidFill>
              <a:schemeClr val="accent1"/>
            </a:solidFill>
            <a:ln w="19050" cap="flat" cmpd="sng" algn="ctr">
              <a:solidFill>
                <a:schemeClr val="accent6">
                  <a:lumMod val="40000"/>
                  <a:lumOff val="60000"/>
                </a:schemeClr>
              </a:solidFill>
              <a:prstDash val="sysDot"/>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7" name="Straight Connector 6">
              <a:extLst>
                <a:ext uri="{FF2B5EF4-FFF2-40B4-BE49-F238E27FC236}">
                  <a16:creationId xmlns:a16="http://schemas.microsoft.com/office/drawing/2014/main" id="{180E885D-AA8B-0645-9B58-58E18472FC6E}"/>
                </a:ext>
              </a:extLst>
            </p:cNvPr>
            <p:cNvCxnSpPr/>
            <p:nvPr/>
          </p:nvCxnSpPr>
          <p:spPr bwMode="auto">
            <a:xfrm>
              <a:off x="4954476" y="1529998"/>
              <a:ext cx="0" cy="2160000"/>
            </a:xfrm>
            <a:prstGeom prst="line">
              <a:avLst/>
            </a:prstGeom>
            <a:solidFill>
              <a:schemeClr val="accent1"/>
            </a:solidFill>
            <a:ln w="19050" cap="flat" cmpd="sng" algn="ctr">
              <a:solidFill>
                <a:schemeClr val="accent6">
                  <a:lumMod val="40000"/>
                  <a:lumOff val="60000"/>
                </a:schemeClr>
              </a:solidFill>
              <a:prstDash val="sysDot"/>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cxnSp>
        <p:nvCxnSpPr>
          <p:cNvPr id="8" name="Straight Connector 7">
            <a:extLst>
              <a:ext uri="{FF2B5EF4-FFF2-40B4-BE49-F238E27FC236}">
                <a16:creationId xmlns:a16="http://schemas.microsoft.com/office/drawing/2014/main" id="{9F2B142F-8B23-4945-BED8-6EAAD079313E}"/>
              </a:ext>
            </a:extLst>
          </p:cNvPr>
          <p:cNvCxnSpPr>
            <a:cxnSpLocks/>
          </p:cNvCxnSpPr>
          <p:nvPr/>
        </p:nvCxnSpPr>
        <p:spPr bwMode="auto">
          <a:xfrm>
            <a:off x="622174" y="3703957"/>
            <a:ext cx="8964000" cy="0"/>
          </a:xfrm>
          <a:prstGeom prst="line">
            <a:avLst/>
          </a:prstGeom>
          <a:solidFill>
            <a:schemeClr val="accent1"/>
          </a:solidFill>
          <a:ln w="28575" cap="flat" cmpd="sng" algn="ctr">
            <a:solidFill>
              <a:srgbClr val="FFFC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9" name="Straight Connector 8">
            <a:extLst>
              <a:ext uri="{FF2B5EF4-FFF2-40B4-BE49-F238E27FC236}">
                <a16:creationId xmlns:a16="http://schemas.microsoft.com/office/drawing/2014/main" id="{B529C91C-617D-5546-BF79-E28EF010DF92}"/>
              </a:ext>
            </a:extLst>
          </p:cNvPr>
          <p:cNvCxnSpPr/>
          <p:nvPr/>
        </p:nvCxnSpPr>
        <p:spPr bwMode="auto">
          <a:xfrm>
            <a:off x="5788908"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0" name="Straight Connector 9">
            <a:extLst>
              <a:ext uri="{FF2B5EF4-FFF2-40B4-BE49-F238E27FC236}">
                <a16:creationId xmlns:a16="http://schemas.microsoft.com/office/drawing/2014/main" id="{A1052F77-6F08-F049-8624-66D77FBA7C0B}"/>
              </a:ext>
            </a:extLst>
          </p:cNvPr>
          <p:cNvCxnSpPr/>
          <p:nvPr/>
        </p:nvCxnSpPr>
        <p:spPr bwMode="auto">
          <a:xfrm>
            <a:off x="6137250"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1" name="Straight Connector 10">
            <a:extLst>
              <a:ext uri="{FF2B5EF4-FFF2-40B4-BE49-F238E27FC236}">
                <a16:creationId xmlns:a16="http://schemas.microsoft.com/office/drawing/2014/main" id="{C3330B1F-7CE7-3A42-A20E-2297CAE62B05}"/>
              </a:ext>
            </a:extLst>
          </p:cNvPr>
          <p:cNvCxnSpPr/>
          <p:nvPr/>
        </p:nvCxnSpPr>
        <p:spPr bwMode="auto">
          <a:xfrm>
            <a:off x="6463822"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2" name="Straight Connector 11">
            <a:extLst>
              <a:ext uri="{FF2B5EF4-FFF2-40B4-BE49-F238E27FC236}">
                <a16:creationId xmlns:a16="http://schemas.microsoft.com/office/drawing/2014/main" id="{E03D9EDB-3B48-3E4B-82DD-55DBA9380A32}"/>
              </a:ext>
            </a:extLst>
          </p:cNvPr>
          <p:cNvCxnSpPr/>
          <p:nvPr/>
        </p:nvCxnSpPr>
        <p:spPr bwMode="auto">
          <a:xfrm>
            <a:off x="6812165"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3" name="Straight Connector 12">
            <a:extLst>
              <a:ext uri="{FF2B5EF4-FFF2-40B4-BE49-F238E27FC236}">
                <a16:creationId xmlns:a16="http://schemas.microsoft.com/office/drawing/2014/main" id="{A15DC33C-F694-C140-B35D-2F7F0890CFC1}"/>
              </a:ext>
            </a:extLst>
          </p:cNvPr>
          <p:cNvCxnSpPr/>
          <p:nvPr/>
        </p:nvCxnSpPr>
        <p:spPr bwMode="auto">
          <a:xfrm>
            <a:off x="7149623"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4" name="Straight Connector 13">
            <a:extLst>
              <a:ext uri="{FF2B5EF4-FFF2-40B4-BE49-F238E27FC236}">
                <a16:creationId xmlns:a16="http://schemas.microsoft.com/office/drawing/2014/main" id="{CAE18322-1654-7B48-8B5A-85894A5FBEA5}"/>
              </a:ext>
            </a:extLst>
          </p:cNvPr>
          <p:cNvCxnSpPr/>
          <p:nvPr/>
        </p:nvCxnSpPr>
        <p:spPr bwMode="auto">
          <a:xfrm>
            <a:off x="5386134"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5" name="Straight Connector 14">
            <a:extLst>
              <a:ext uri="{FF2B5EF4-FFF2-40B4-BE49-F238E27FC236}">
                <a16:creationId xmlns:a16="http://schemas.microsoft.com/office/drawing/2014/main" id="{E12038C2-61E6-F749-970F-374A2C128A4E}"/>
              </a:ext>
            </a:extLst>
          </p:cNvPr>
          <p:cNvCxnSpPr/>
          <p:nvPr/>
        </p:nvCxnSpPr>
        <p:spPr bwMode="auto">
          <a:xfrm>
            <a:off x="7966051"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6" name="Straight Connector 15">
            <a:extLst>
              <a:ext uri="{FF2B5EF4-FFF2-40B4-BE49-F238E27FC236}">
                <a16:creationId xmlns:a16="http://schemas.microsoft.com/office/drawing/2014/main" id="{CAC4BA3A-9CCE-3D44-8AAC-274C6F272D0C}"/>
              </a:ext>
            </a:extLst>
          </p:cNvPr>
          <p:cNvCxnSpPr/>
          <p:nvPr/>
        </p:nvCxnSpPr>
        <p:spPr bwMode="auto">
          <a:xfrm>
            <a:off x="8314393"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7" name="Straight Connector 16">
            <a:extLst>
              <a:ext uri="{FF2B5EF4-FFF2-40B4-BE49-F238E27FC236}">
                <a16:creationId xmlns:a16="http://schemas.microsoft.com/office/drawing/2014/main" id="{7D531E82-D736-0E4C-BC07-C15BC1C51192}"/>
              </a:ext>
            </a:extLst>
          </p:cNvPr>
          <p:cNvCxnSpPr/>
          <p:nvPr/>
        </p:nvCxnSpPr>
        <p:spPr bwMode="auto">
          <a:xfrm>
            <a:off x="8640965"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8" name="Straight Connector 17">
            <a:extLst>
              <a:ext uri="{FF2B5EF4-FFF2-40B4-BE49-F238E27FC236}">
                <a16:creationId xmlns:a16="http://schemas.microsoft.com/office/drawing/2014/main" id="{7EEAFA07-C335-E447-9F15-936F19A69E28}"/>
              </a:ext>
            </a:extLst>
          </p:cNvPr>
          <p:cNvCxnSpPr/>
          <p:nvPr/>
        </p:nvCxnSpPr>
        <p:spPr bwMode="auto">
          <a:xfrm>
            <a:off x="8989308"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9" name="Straight Connector 18">
            <a:extLst>
              <a:ext uri="{FF2B5EF4-FFF2-40B4-BE49-F238E27FC236}">
                <a16:creationId xmlns:a16="http://schemas.microsoft.com/office/drawing/2014/main" id="{186C85A2-9220-FE49-AF0E-ADB76E272F76}"/>
              </a:ext>
            </a:extLst>
          </p:cNvPr>
          <p:cNvCxnSpPr/>
          <p:nvPr/>
        </p:nvCxnSpPr>
        <p:spPr bwMode="auto">
          <a:xfrm>
            <a:off x="9326766"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0" name="Straight Connector 19">
            <a:extLst>
              <a:ext uri="{FF2B5EF4-FFF2-40B4-BE49-F238E27FC236}">
                <a16:creationId xmlns:a16="http://schemas.microsoft.com/office/drawing/2014/main" id="{83ABC6D2-265F-9542-9A93-633CFA341341}"/>
              </a:ext>
            </a:extLst>
          </p:cNvPr>
          <p:cNvCxnSpPr/>
          <p:nvPr/>
        </p:nvCxnSpPr>
        <p:spPr bwMode="auto">
          <a:xfrm>
            <a:off x="7563277"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1" name="Straight Connector 20">
            <a:extLst>
              <a:ext uri="{FF2B5EF4-FFF2-40B4-BE49-F238E27FC236}">
                <a16:creationId xmlns:a16="http://schemas.microsoft.com/office/drawing/2014/main" id="{9A59B680-1A80-6748-A40D-B0886782448F}"/>
              </a:ext>
            </a:extLst>
          </p:cNvPr>
          <p:cNvCxnSpPr/>
          <p:nvPr/>
        </p:nvCxnSpPr>
        <p:spPr bwMode="auto">
          <a:xfrm>
            <a:off x="3666194"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2" name="Straight Connector 21">
            <a:extLst>
              <a:ext uri="{FF2B5EF4-FFF2-40B4-BE49-F238E27FC236}">
                <a16:creationId xmlns:a16="http://schemas.microsoft.com/office/drawing/2014/main" id="{6051E866-2A4D-6045-AF32-234992EED5C4}"/>
              </a:ext>
            </a:extLst>
          </p:cNvPr>
          <p:cNvCxnSpPr/>
          <p:nvPr/>
        </p:nvCxnSpPr>
        <p:spPr bwMode="auto">
          <a:xfrm>
            <a:off x="4014536"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3" name="Straight Connector 22">
            <a:extLst>
              <a:ext uri="{FF2B5EF4-FFF2-40B4-BE49-F238E27FC236}">
                <a16:creationId xmlns:a16="http://schemas.microsoft.com/office/drawing/2014/main" id="{1B759FA3-BCC2-1F47-85CE-3109DB40D0F1}"/>
              </a:ext>
            </a:extLst>
          </p:cNvPr>
          <p:cNvCxnSpPr/>
          <p:nvPr/>
        </p:nvCxnSpPr>
        <p:spPr bwMode="auto">
          <a:xfrm>
            <a:off x="4341108"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4" name="Straight Connector 23">
            <a:extLst>
              <a:ext uri="{FF2B5EF4-FFF2-40B4-BE49-F238E27FC236}">
                <a16:creationId xmlns:a16="http://schemas.microsoft.com/office/drawing/2014/main" id="{2766EDD5-A28A-2B4B-9D06-888423D1058C}"/>
              </a:ext>
            </a:extLst>
          </p:cNvPr>
          <p:cNvCxnSpPr/>
          <p:nvPr/>
        </p:nvCxnSpPr>
        <p:spPr bwMode="auto">
          <a:xfrm>
            <a:off x="4689451"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5" name="Straight Connector 24">
            <a:extLst>
              <a:ext uri="{FF2B5EF4-FFF2-40B4-BE49-F238E27FC236}">
                <a16:creationId xmlns:a16="http://schemas.microsoft.com/office/drawing/2014/main" id="{ECE2F695-9792-354A-B66A-962199BE77FB}"/>
              </a:ext>
            </a:extLst>
          </p:cNvPr>
          <p:cNvCxnSpPr/>
          <p:nvPr/>
        </p:nvCxnSpPr>
        <p:spPr bwMode="auto">
          <a:xfrm>
            <a:off x="5026909"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6" name="Straight Connector 25">
            <a:extLst>
              <a:ext uri="{FF2B5EF4-FFF2-40B4-BE49-F238E27FC236}">
                <a16:creationId xmlns:a16="http://schemas.microsoft.com/office/drawing/2014/main" id="{86779D8B-0B92-4143-8AC3-737488E2B166}"/>
              </a:ext>
            </a:extLst>
          </p:cNvPr>
          <p:cNvCxnSpPr/>
          <p:nvPr/>
        </p:nvCxnSpPr>
        <p:spPr bwMode="auto">
          <a:xfrm>
            <a:off x="3263420"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7" name="Straight Connector 26">
            <a:extLst>
              <a:ext uri="{FF2B5EF4-FFF2-40B4-BE49-F238E27FC236}">
                <a16:creationId xmlns:a16="http://schemas.microsoft.com/office/drawing/2014/main" id="{D9B7EB73-7505-F247-977C-2D15F40213AA}"/>
              </a:ext>
            </a:extLst>
          </p:cNvPr>
          <p:cNvCxnSpPr/>
          <p:nvPr/>
        </p:nvCxnSpPr>
        <p:spPr bwMode="auto">
          <a:xfrm>
            <a:off x="1902709"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8" name="Straight Connector 27">
            <a:extLst>
              <a:ext uri="{FF2B5EF4-FFF2-40B4-BE49-F238E27FC236}">
                <a16:creationId xmlns:a16="http://schemas.microsoft.com/office/drawing/2014/main" id="{B1D7ADBF-3758-1744-9695-2630394E718E}"/>
              </a:ext>
            </a:extLst>
          </p:cNvPr>
          <p:cNvCxnSpPr/>
          <p:nvPr/>
        </p:nvCxnSpPr>
        <p:spPr bwMode="auto">
          <a:xfrm>
            <a:off x="2251051"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9" name="Straight Connector 28">
            <a:extLst>
              <a:ext uri="{FF2B5EF4-FFF2-40B4-BE49-F238E27FC236}">
                <a16:creationId xmlns:a16="http://schemas.microsoft.com/office/drawing/2014/main" id="{2B804536-83A8-9342-9E2D-729BB8198557}"/>
              </a:ext>
            </a:extLst>
          </p:cNvPr>
          <p:cNvCxnSpPr/>
          <p:nvPr/>
        </p:nvCxnSpPr>
        <p:spPr bwMode="auto">
          <a:xfrm>
            <a:off x="2577623"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0" name="Straight Connector 29">
            <a:extLst>
              <a:ext uri="{FF2B5EF4-FFF2-40B4-BE49-F238E27FC236}">
                <a16:creationId xmlns:a16="http://schemas.microsoft.com/office/drawing/2014/main" id="{143D14DA-D142-3046-8EE6-1FC9C46EBFA4}"/>
              </a:ext>
            </a:extLst>
          </p:cNvPr>
          <p:cNvCxnSpPr/>
          <p:nvPr/>
        </p:nvCxnSpPr>
        <p:spPr bwMode="auto">
          <a:xfrm>
            <a:off x="2925966"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1" name="Straight Connector 30">
            <a:extLst>
              <a:ext uri="{FF2B5EF4-FFF2-40B4-BE49-F238E27FC236}">
                <a16:creationId xmlns:a16="http://schemas.microsoft.com/office/drawing/2014/main" id="{AB1D2C93-9CCC-1E4B-9B13-89882A0C4A31}"/>
              </a:ext>
            </a:extLst>
          </p:cNvPr>
          <p:cNvCxnSpPr/>
          <p:nvPr/>
        </p:nvCxnSpPr>
        <p:spPr bwMode="auto">
          <a:xfrm>
            <a:off x="1499935"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2" name="TextBox 31">
            <a:extLst>
              <a:ext uri="{FF2B5EF4-FFF2-40B4-BE49-F238E27FC236}">
                <a16:creationId xmlns:a16="http://schemas.microsoft.com/office/drawing/2014/main" id="{EAF280DA-6B07-3F4C-8813-6B0B36AF445C}"/>
              </a:ext>
            </a:extLst>
          </p:cNvPr>
          <p:cNvSpPr txBox="1"/>
          <p:nvPr/>
        </p:nvSpPr>
        <p:spPr>
          <a:xfrm>
            <a:off x="5211967" y="3810071"/>
            <a:ext cx="373820" cy="307976"/>
          </a:xfrm>
          <a:prstGeom prst="rect">
            <a:avLst/>
          </a:prstGeom>
          <a:noFill/>
        </p:spPr>
        <p:txBody>
          <a:bodyPr wrap="none" rtlCol="0">
            <a:spAutoFit/>
          </a:bodyPr>
          <a:lstStyle/>
          <a:p>
            <a:r>
              <a:rPr lang="en-US" sz="1400" dirty="0">
                <a:solidFill>
                  <a:srgbClr val="FFFF00"/>
                </a:solidFill>
                <a:latin typeface="Trebuchet MS" panose="020B0703020202090204" pitchFamily="34" charset="0"/>
              </a:rPr>
              <a:t>70</a:t>
            </a:r>
          </a:p>
        </p:txBody>
      </p:sp>
      <p:sp>
        <p:nvSpPr>
          <p:cNvPr id="33" name="TextBox 32">
            <a:extLst>
              <a:ext uri="{FF2B5EF4-FFF2-40B4-BE49-F238E27FC236}">
                <a16:creationId xmlns:a16="http://schemas.microsoft.com/office/drawing/2014/main" id="{8AFCCE37-0506-4040-97C0-559109BE907B}"/>
              </a:ext>
            </a:extLst>
          </p:cNvPr>
          <p:cNvSpPr txBox="1"/>
          <p:nvPr/>
        </p:nvSpPr>
        <p:spPr>
          <a:xfrm>
            <a:off x="7378225" y="3810071"/>
            <a:ext cx="373820" cy="307777"/>
          </a:xfrm>
          <a:prstGeom prst="rect">
            <a:avLst/>
          </a:prstGeom>
          <a:noFill/>
        </p:spPr>
        <p:txBody>
          <a:bodyPr wrap="none" rtlCol="0">
            <a:spAutoFit/>
          </a:bodyPr>
          <a:lstStyle/>
          <a:p>
            <a:r>
              <a:rPr lang="en-US" sz="1400" dirty="0">
                <a:solidFill>
                  <a:srgbClr val="FFFF00"/>
                </a:solidFill>
                <a:latin typeface="Trebuchet MS" panose="020B0703020202090204" pitchFamily="34" charset="0"/>
              </a:rPr>
              <a:t>76</a:t>
            </a:r>
          </a:p>
        </p:txBody>
      </p:sp>
      <p:sp>
        <p:nvSpPr>
          <p:cNvPr id="34" name="TextBox 33">
            <a:extLst>
              <a:ext uri="{FF2B5EF4-FFF2-40B4-BE49-F238E27FC236}">
                <a16:creationId xmlns:a16="http://schemas.microsoft.com/office/drawing/2014/main" id="{9E1472FF-7925-D142-AAF5-AD490DADB8A9}"/>
              </a:ext>
            </a:extLst>
          </p:cNvPr>
          <p:cNvSpPr txBox="1"/>
          <p:nvPr/>
        </p:nvSpPr>
        <p:spPr>
          <a:xfrm>
            <a:off x="3100140" y="3810071"/>
            <a:ext cx="373820" cy="307777"/>
          </a:xfrm>
          <a:prstGeom prst="rect">
            <a:avLst/>
          </a:prstGeom>
          <a:noFill/>
        </p:spPr>
        <p:txBody>
          <a:bodyPr wrap="none" rtlCol="0">
            <a:spAutoFit/>
          </a:bodyPr>
          <a:lstStyle/>
          <a:p>
            <a:r>
              <a:rPr lang="en-US" sz="1400" dirty="0">
                <a:solidFill>
                  <a:srgbClr val="FFFF00"/>
                </a:solidFill>
                <a:latin typeface="Trebuchet MS" panose="020B0703020202090204" pitchFamily="34" charset="0"/>
              </a:rPr>
              <a:t>64</a:t>
            </a:r>
          </a:p>
        </p:txBody>
      </p:sp>
      <p:cxnSp>
        <p:nvCxnSpPr>
          <p:cNvPr id="35" name="Straight Connector 34">
            <a:extLst>
              <a:ext uri="{FF2B5EF4-FFF2-40B4-BE49-F238E27FC236}">
                <a16:creationId xmlns:a16="http://schemas.microsoft.com/office/drawing/2014/main" id="{79C19B88-BBB3-8B40-97D3-DBDD156BD4F8}"/>
              </a:ext>
            </a:extLst>
          </p:cNvPr>
          <p:cNvCxnSpPr/>
          <p:nvPr/>
        </p:nvCxnSpPr>
        <p:spPr bwMode="auto">
          <a:xfrm>
            <a:off x="1513743" y="1548906"/>
            <a:ext cx="0" cy="2160000"/>
          </a:xfrm>
          <a:prstGeom prst="line">
            <a:avLst/>
          </a:prstGeom>
          <a:solidFill>
            <a:schemeClr val="accent1"/>
          </a:solidFill>
          <a:ln w="19050" cap="flat" cmpd="sng" algn="ctr">
            <a:solidFill>
              <a:schemeClr val="accent6">
                <a:lumMod val="40000"/>
                <a:lumOff val="60000"/>
              </a:schemeClr>
            </a:solidFill>
            <a:prstDash val="sysDot"/>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6" name="Straight Connector 35">
            <a:extLst>
              <a:ext uri="{FF2B5EF4-FFF2-40B4-BE49-F238E27FC236}">
                <a16:creationId xmlns:a16="http://schemas.microsoft.com/office/drawing/2014/main" id="{76731A1B-AFCE-1C4D-9F9B-01F174A893B8}"/>
              </a:ext>
            </a:extLst>
          </p:cNvPr>
          <p:cNvCxnSpPr/>
          <p:nvPr/>
        </p:nvCxnSpPr>
        <p:spPr bwMode="auto">
          <a:xfrm>
            <a:off x="1150335" y="3714096"/>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7" name="Straight Connector 36">
            <a:extLst>
              <a:ext uri="{FF2B5EF4-FFF2-40B4-BE49-F238E27FC236}">
                <a16:creationId xmlns:a16="http://schemas.microsoft.com/office/drawing/2014/main" id="{7D444833-3219-4B45-8AF3-6671CBBD23E6}"/>
              </a:ext>
            </a:extLst>
          </p:cNvPr>
          <p:cNvCxnSpPr/>
          <p:nvPr/>
        </p:nvCxnSpPr>
        <p:spPr bwMode="auto">
          <a:xfrm>
            <a:off x="747561" y="3714096"/>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8" name="TextBox 37">
            <a:extLst>
              <a:ext uri="{FF2B5EF4-FFF2-40B4-BE49-F238E27FC236}">
                <a16:creationId xmlns:a16="http://schemas.microsoft.com/office/drawing/2014/main" id="{4CD76A35-9B49-7D4E-9923-0966F821A8FD}"/>
              </a:ext>
            </a:extLst>
          </p:cNvPr>
          <p:cNvSpPr txBox="1"/>
          <p:nvPr/>
        </p:nvSpPr>
        <p:spPr>
          <a:xfrm>
            <a:off x="1327487" y="3789216"/>
            <a:ext cx="373820" cy="307777"/>
          </a:xfrm>
          <a:prstGeom prst="rect">
            <a:avLst/>
          </a:prstGeom>
          <a:noFill/>
        </p:spPr>
        <p:txBody>
          <a:bodyPr wrap="none" rtlCol="0">
            <a:spAutoFit/>
          </a:bodyPr>
          <a:lstStyle/>
          <a:p>
            <a:r>
              <a:rPr lang="en-US" sz="1400" dirty="0">
                <a:solidFill>
                  <a:srgbClr val="FFFF00"/>
                </a:solidFill>
                <a:latin typeface="Trebuchet MS" panose="020B0703020202090204" pitchFamily="34" charset="0"/>
              </a:rPr>
              <a:t>59</a:t>
            </a:r>
          </a:p>
        </p:txBody>
      </p:sp>
      <p:sp>
        <p:nvSpPr>
          <p:cNvPr id="39" name="TextBox 38">
            <a:extLst>
              <a:ext uri="{FF2B5EF4-FFF2-40B4-BE49-F238E27FC236}">
                <a16:creationId xmlns:a16="http://schemas.microsoft.com/office/drawing/2014/main" id="{15B52E75-7093-584A-B911-C1D9816C9515}"/>
              </a:ext>
            </a:extLst>
          </p:cNvPr>
          <p:cNvSpPr txBox="1"/>
          <p:nvPr/>
        </p:nvSpPr>
        <p:spPr>
          <a:xfrm>
            <a:off x="4859952" y="1499454"/>
            <a:ext cx="369012"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0FA00"/>
                </a:solidFill>
                <a:effectLst/>
                <a:uLnTx/>
                <a:uFillTx/>
                <a:latin typeface="Trebuchet MS" panose="020B0703020202090204" pitchFamily="34" charset="0"/>
                <a:ea typeface="ＭＳ Ｐゴシック" charset="0"/>
              </a:rPr>
              <a:t>X</a:t>
            </a:r>
            <a:endParaRPr kumimoji="0" lang="en-US" sz="2400" b="1" i="0" u="none" strike="noStrike" kern="1200" cap="none" spc="0" normalizeH="0" baseline="0" noProof="0" dirty="0">
              <a:ln>
                <a:noFill/>
              </a:ln>
              <a:solidFill>
                <a:srgbClr val="00FA00"/>
              </a:solidFill>
              <a:effectLst/>
              <a:uLnTx/>
              <a:uFillTx/>
              <a:latin typeface="Trebuchet MS" panose="020B0703020202090204" pitchFamily="34" charset="0"/>
              <a:ea typeface="ＭＳ Ｐゴシック" charset="0"/>
            </a:endParaRPr>
          </a:p>
        </p:txBody>
      </p:sp>
      <p:sp>
        <p:nvSpPr>
          <p:cNvPr id="40" name="Diamond 39">
            <a:extLst>
              <a:ext uri="{FF2B5EF4-FFF2-40B4-BE49-F238E27FC236}">
                <a16:creationId xmlns:a16="http://schemas.microsoft.com/office/drawing/2014/main" id="{E53D3C19-3073-3E4E-91CC-E0CAD5DA046C}"/>
              </a:ext>
            </a:extLst>
          </p:cNvPr>
          <p:cNvSpPr/>
          <p:nvPr/>
        </p:nvSpPr>
        <p:spPr bwMode="auto">
          <a:xfrm>
            <a:off x="6368370" y="1581024"/>
            <a:ext cx="147145" cy="288000"/>
          </a:xfrm>
          <a:prstGeom prst="diamond">
            <a:avLst/>
          </a:prstGeom>
          <a:solidFill>
            <a:srgbClr val="00FA00"/>
          </a:solidFill>
          <a:ln w="9525" cap="flat" cmpd="sng" algn="ctr">
            <a:solidFill>
              <a:srgbClr val="00FA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41" name="Diamond 40">
            <a:extLst>
              <a:ext uri="{FF2B5EF4-FFF2-40B4-BE49-F238E27FC236}">
                <a16:creationId xmlns:a16="http://schemas.microsoft.com/office/drawing/2014/main" id="{253B6078-90CB-AF42-8FEF-52FA992ABA60}"/>
              </a:ext>
            </a:extLst>
          </p:cNvPr>
          <p:cNvSpPr/>
          <p:nvPr/>
        </p:nvSpPr>
        <p:spPr bwMode="auto">
          <a:xfrm>
            <a:off x="3567361" y="1581024"/>
            <a:ext cx="147145" cy="288000"/>
          </a:xfrm>
          <a:prstGeom prst="diamond">
            <a:avLst/>
          </a:prstGeom>
          <a:solidFill>
            <a:srgbClr val="00FA00"/>
          </a:solidFill>
          <a:ln w="9525" cap="flat" cmpd="sng" algn="ctr">
            <a:solidFill>
              <a:srgbClr val="00FA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cxnSp>
        <p:nvCxnSpPr>
          <p:cNvPr id="42" name="Straight Connector 41">
            <a:extLst>
              <a:ext uri="{FF2B5EF4-FFF2-40B4-BE49-F238E27FC236}">
                <a16:creationId xmlns:a16="http://schemas.microsoft.com/office/drawing/2014/main" id="{DC1E97B7-8DFE-D14D-9700-CA50A475B2B7}"/>
              </a:ext>
            </a:extLst>
          </p:cNvPr>
          <p:cNvCxnSpPr/>
          <p:nvPr/>
        </p:nvCxnSpPr>
        <p:spPr bwMode="auto">
          <a:xfrm>
            <a:off x="1513746" y="1548906"/>
            <a:ext cx="0" cy="2160000"/>
          </a:xfrm>
          <a:prstGeom prst="line">
            <a:avLst/>
          </a:prstGeom>
          <a:solidFill>
            <a:schemeClr val="accent1"/>
          </a:solidFill>
          <a:ln w="19050" cap="flat" cmpd="sng" algn="ctr">
            <a:solidFill>
              <a:schemeClr val="accent6">
                <a:lumMod val="40000"/>
                <a:lumOff val="60000"/>
              </a:schemeClr>
            </a:solidFill>
            <a:prstDash val="sysDot"/>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43" name="TextBox 42">
            <a:extLst>
              <a:ext uri="{FF2B5EF4-FFF2-40B4-BE49-F238E27FC236}">
                <a16:creationId xmlns:a16="http://schemas.microsoft.com/office/drawing/2014/main" id="{413993FC-69BD-DA4A-9594-0C2A4B8A61B6}"/>
              </a:ext>
            </a:extLst>
          </p:cNvPr>
          <p:cNvSpPr txBox="1"/>
          <p:nvPr/>
        </p:nvSpPr>
        <p:spPr>
          <a:xfrm>
            <a:off x="8237121" y="4358482"/>
            <a:ext cx="513282" cy="461963"/>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C00"/>
                </a:solidFill>
                <a:effectLst/>
                <a:uLnTx/>
                <a:uFillTx/>
                <a:latin typeface="Trebuchet MS" panose="020B0703020202090204" pitchFamily="34" charset="0"/>
                <a:ea typeface="ＭＳ Ｐゴシック" charset="0"/>
              </a:rPr>
              <a:t>A*</a:t>
            </a:r>
            <a:endParaRPr kumimoji="0" lang="en-US" sz="2400" b="1" i="0" u="none" strike="noStrike" kern="1200" cap="none" spc="0" normalizeH="0" baseline="0" noProof="0" dirty="0">
              <a:ln>
                <a:noFill/>
              </a:ln>
              <a:solidFill>
                <a:srgbClr val="FFFC00"/>
              </a:solidFill>
              <a:effectLst/>
              <a:uLnTx/>
              <a:uFillTx/>
              <a:latin typeface="Trebuchet MS" panose="020B0703020202090204" pitchFamily="34" charset="0"/>
              <a:ea typeface="ＭＳ Ｐゴシック" charset="0"/>
            </a:endParaRPr>
          </a:p>
        </p:txBody>
      </p:sp>
      <p:sp>
        <p:nvSpPr>
          <p:cNvPr id="44" name="TextBox 43">
            <a:extLst>
              <a:ext uri="{FF2B5EF4-FFF2-40B4-BE49-F238E27FC236}">
                <a16:creationId xmlns:a16="http://schemas.microsoft.com/office/drawing/2014/main" id="{34DE3BE1-DC1C-F445-8B20-C3AE32781A68}"/>
              </a:ext>
            </a:extLst>
          </p:cNvPr>
          <p:cNvSpPr txBox="1"/>
          <p:nvPr/>
        </p:nvSpPr>
        <p:spPr>
          <a:xfrm>
            <a:off x="6113783" y="4358482"/>
            <a:ext cx="380232" cy="461963"/>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C00"/>
                </a:solidFill>
                <a:effectLst/>
                <a:uLnTx/>
                <a:uFillTx/>
                <a:latin typeface="Trebuchet MS" panose="020B0703020202090204" pitchFamily="34" charset="0"/>
                <a:ea typeface="ＭＳ Ｐゴシック" charset="0"/>
              </a:rPr>
              <a:t>A</a:t>
            </a:r>
            <a:endParaRPr kumimoji="0" lang="en-US" sz="2400" b="1" i="0" u="none" strike="noStrike" kern="1200" cap="none" spc="0" normalizeH="0" baseline="0" noProof="0" dirty="0">
              <a:ln>
                <a:noFill/>
              </a:ln>
              <a:solidFill>
                <a:srgbClr val="FFFC00"/>
              </a:solidFill>
              <a:effectLst/>
              <a:uLnTx/>
              <a:uFillTx/>
              <a:latin typeface="Trebuchet MS" panose="020B0703020202090204" pitchFamily="34" charset="0"/>
              <a:ea typeface="ＭＳ Ｐゴシック" charset="0"/>
            </a:endParaRPr>
          </a:p>
        </p:txBody>
      </p:sp>
      <p:sp>
        <p:nvSpPr>
          <p:cNvPr id="45" name="TextBox 44">
            <a:extLst>
              <a:ext uri="{FF2B5EF4-FFF2-40B4-BE49-F238E27FC236}">
                <a16:creationId xmlns:a16="http://schemas.microsoft.com/office/drawing/2014/main" id="{025F92D0-EBDB-734B-995B-B4DA4B01C75A}"/>
              </a:ext>
            </a:extLst>
          </p:cNvPr>
          <p:cNvSpPr txBox="1"/>
          <p:nvPr/>
        </p:nvSpPr>
        <p:spPr>
          <a:xfrm>
            <a:off x="4001289" y="4358482"/>
            <a:ext cx="380232" cy="46196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C00"/>
                </a:solidFill>
                <a:effectLst/>
                <a:uLnTx/>
                <a:uFillTx/>
                <a:latin typeface="Trebuchet MS" panose="020B0703020202090204" pitchFamily="34" charset="0"/>
                <a:ea typeface="ＭＳ Ｐゴシック" charset="0"/>
              </a:rPr>
              <a:t>B</a:t>
            </a:r>
            <a:endParaRPr kumimoji="0" lang="en-US" sz="2400" b="1" i="0" u="none" strike="noStrike" kern="1200" cap="none" spc="0" normalizeH="0" baseline="0" noProof="0" dirty="0">
              <a:ln>
                <a:noFill/>
              </a:ln>
              <a:solidFill>
                <a:srgbClr val="FFFC00"/>
              </a:solidFill>
              <a:effectLst/>
              <a:uLnTx/>
              <a:uFillTx/>
              <a:latin typeface="Trebuchet MS" panose="020B0703020202090204" pitchFamily="34" charset="0"/>
              <a:ea typeface="ＭＳ Ｐゴシック" charset="0"/>
            </a:endParaRPr>
          </a:p>
        </p:txBody>
      </p:sp>
      <p:sp>
        <p:nvSpPr>
          <p:cNvPr id="46" name="TextBox 45">
            <a:extLst>
              <a:ext uri="{FF2B5EF4-FFF2-40B4-BE49-F238E27FC236}">
                <a16:creationId xmlns:a16="http://schemas.microsoft.com/office/drawing/2014/main" id="{3E88A8FA-E158-E844-A8A6-09C9C5DCA67D}"/>
              </a:ext>
            </a:extLst>
          </p:cNvPr>
          <p:cNvSpPr txBox="1"/>
          <p:nvPr/>
        </p:nvSpPr>
        <p:spPr>
          <a:xfrm>
            <a:off x="2101948" y="4358482"/>
            <a:ext cx="380232" cy="461963"/>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C00"/>
                </a:solidFill>
                <a:effectLst/>
                <a:uLnTx/>
                <a:uFillTx/>
                <a:latin typeface="Trebuchet MS" panose="020B0703020202090204" pitchFamily="34" charset="0"/>
                <a:ea typeface="ＭＳ Ｐゴシック" charset="0"/>
              </a:rPr>
              <a:t>C</a:t>
            </a:r>
            <a:endParaRPr kumimoji="0" lang="en-US" sz="2400" b="1" i="0" u="none" strike="noStrike" kern="1200" cap="none" spc="0" normalizeH="0" baseline="0" noProof="0" dirty="0">
              <a:ln>
                <a:noFill/>
              </a:ln>
              <a:solidFill>
                <a:srgbClr val="FFFC00"/>
              </a:solidFill>
              <a:effectLst/>
              <a:uLnTx/>
              <a:uFillTx/>
              <a:latin typeface="Trebuchet MS" panose="020B0703020202090204" pitchFamily="34" charset="0"/>
              <a:ea typeface="ＭＳ Ｐゴシック" charset="0"/>
            </a:endParaRPr>
          </a:p>
        </p:txBody>
      </p:sp>
      <p:grpSp>
        <p:nvGrpSpPr>
          <p:cNvPr id="47" name="Group 46">
            <a:extLst>
              <a:ext uri="{FF2B5EF4-FFF2-40B4-BE49-F238E27FC236}">
                <a16:creationId xmlns:a16="http://schemas.microsoft.com/office/drawing/2014/main" id="{21E0C0C0-65A6-8049-8137-D9425D86C5C7}"/>
              </a:ext>
            </a:extLst>
          </p:cNvPr>
          <p:cNvGrpSpPr/>
          <p:nvPr/>
        </p:nvGrpSpPr>
        <p:grpSpPr>
          <a:xfrm>
            <a:off x="3241650" y="4205212"/>
            <a:ext cx="1763486" cy="250534"/>
            <a:chOff x="2819399" y="3712028"/>
            <a:chExt cx="1763486" cy="250372"/>
          </a:xfrm>
        </p:grpSpPr>
        <p:cxnSp>
          <p:nvCxnSpPr>
            <p:cNvPr id="48" name="Straight Connector 47">
              <a:extLst>
                <a:ext uri="{FF2B5EF4-FFF2-40B4-BE49-F238E27FC236}">
                  <a16:creationId xmlns:a16="http://schemas.microsoft.com/office/drawing/2014/main" id="{E50DA7D8-191E-3945-85E9-207F87FA3B30}"/>
                </a:ext>
              </a:extLst>
            </p:cNvPr>
            <p:cNvCxnSpPr/>
            <p:nvPr/>
          </p:nvCxnSpPr>
          <p:spPr bwMode="auto">
            <a:xfrm>
              <a:off x="2819399" y="3831771"/>
              <a:ext cx="1763486" cy="0"/>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49" name="Straight Connector 48">
              <a:extLst>
                <a:ext uri="{FF2B5EF4-FFF2-40B4-BE49-F238E27FC236}">
                  <a16:creationId xmlns:a16="http://schemas.microsoft.com/office/drawing/2014/main" id="{AD3EB348-3806-A649-9AA0-D04A73D6A715}"/>
                </a:ext>
              </a:extLst>
            </p:cNvPr>
            <p:cNvCxnSpPr/>
            <p:nvPr/>
          </p:nvCxnSpPr>
          <p:spPr bwMode="auto">
            <a:xfrm>
              <a:off x="4582884" y="3722914"/>
              <a:ext cx="0" cy="239486"/>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0" name="Straight Connector 49">
              <a:extLst>
                <a:ext uri="{FF2B5EF4-FFF2-40B4-BE49-F238E27FC236}">
                  <a16:creationId xmlns:a16="http://schemas.microsoft.com/office/drawing/2014/main" id="{0A16C502-8151-934A-A139-F6C057BEA096}"/>
                </a:ext>
              </a:extLst>
            </p:cNvPr>
            <p:cNvCxnSpPr/>
            <p:nvPr/>
          </p:nvCxnSpPr>
          <p:spPr bwMode="auto">
            <a:xfrm>
              <a:off x="2819399" y="3712028"/>
              <a:ext cx="0" cy="239486"/>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grpSp>
        <p:nvGrpSpPr>
          <p:cNvPr id="51" name="Group 50">
            <a:extLst>
              <a:ext uri="{FF2B5EF4-FFF2-40B4-BE49-F238E27FC236}">
                <a16:creationId xmlns:a16="http://schemas.microsoft.com/office/drawing/2014/main" id="{BEDE317D-84C0-E246-A952-06C0B593FD65}"/>
              </a:ext>
            </a:extLst>
          </p:cNvPr>
          <p:cNvGrpSpPr/>
          <p:nvPr/>
        </p:nvGrpSpPr>
        <p:grpSpPr>
          <a:xfrm>
            <a:off x="5397022" y="4205212"/>
            <a:ext cx="1763486" cy="250534"/>
            <a:chOff x="2819399" y="3712028"/>
            <a:chExt cx="1763486" cy="250372"/>
          </a:xfrm>
        </p:grpSpPr>
        <p:cxnSp>
          <p:nvCxnSpPr>
            <p:cNvPr id="52" name="Straight Connector 51">
              <a:extLst>
                <a:ext uri="{FF2B5EF4-FFF2-40B4-BE49-F238E27FC236}">
                  <a16:creationId xmlns:a16="http://schemas.microsoft.com/office/drawing/2014/main" id="{89D07538-D619-4942-A865-EA4E17CA080F}"/>
                </a:ext>
              </a:extLst>
            </p:cNvPr>
            <p:cNvCxnSpPr/>
            <p:nvPr/>
          </p:nvCxnSpPr>
          <p:spPr bwMode="auto">
            <a:xfrm>
              <a:off x="2819399" y="3831771"/>
              <a:ext cx="1763486" cy="0"/>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3" name="Straight Connector 52">
              <a:extLst>
                <a:ext uri="{FF2B5EF4-FFF2-40B4-BE49-F238E27FC236}">
                  <a16:creationId xmlns:a16="http://schemas.microsoft.com/office/drawing/2014/main" id="{CE512ABC-87B0-5545-9E50-6E34E1A68AC2}"/>
                </a:ext>
              </a:extLst>
            </p:cNvPr>
            <p:cNvCxnSpPr/>
            <p:nvPr/>
          </p:nvCxnSpPr>
          <p:spPr bwMode="auto">
            <a:xfrm>
              <a:off x="4582884" y="3722914"/>
              <a:ext cx="0" cy="239486"/>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4" name="Straight Connector 53">
              <a:extLst>
                <a:ext uri="{FF2B5EF4-FFF2-40B4-BE49-F238E27FC236}">
                  <a16:creationId xmlns:a16="http://schemas.microsoft.com/office/drawing/2014/main" id="{330D6566-50E7-8C4B-A505-0BBFCF75D20E}"/>
                </a:ext>
              </a:extLst>
            </p:cNvPr>
            <p:cNvCxnSpPr/>
            <p:nvPr/>
          </p:nvCxnSpPr>
          <p:spPr bwMode="auto">
            <a:xfrm>
              <a:off x="2819399" y="3712028"/>
              <a:ext cx="0" cy="239486"/>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grpSp>
        <p:nvGrpSpPr>
          <p:cNvPr id="55" name="Group 54">
            <a:extLst>
              <a:ext uri="{FF2B5EF4-FFF2-40B4-BE49-F238E27FC236}">
                <a16:creationId xmlns:a16="http://schemas.microsoft.com/office/drawing/2014/main" id="{9D6CC7CF-FB63-E248-BA4A-6ADA37CBA2BE}"/>
              </a:ext>
            </a:extLst>
          </p:cNvPr>
          <p:cNvGrpSpPr/>
          <p:nvPr/>
        </p:nvGrpSpPr>
        <p:grpSpPr>
          <a:xfrm>
            <a:off x="7574165" y="4210659"/>
            <a:ext cx="1763486" cy="239641"/>
            <a:chOff x="2819399" y="3712028"/>
            <a:chExt cx="1763486" cy="239486"/>
          </a:xfrm>
        </p:grpSpPr>
        <p:cxnSp>
          <p:nvCxnSpPr>
            <p:cNvPr id="56" name="Straight Connector 55">
              <a:extLst>
                <a:ext uri="{FF2B5EF4-FFF2-40B4-BE49-F238E27FC236}">
                  <a16:creationId xmlns:a16="http://schemas.microsoft.com/office/drawing/2014/main" id="{7FDAC6E0-BD0C-0B4B-A35B-F9905CEFC77F}"/>
                </a:ext>
              </a:extLst>
            </p:cNvPr>
            <p:cNvCxnSpPr/>
            <p:nvPr/>
          </p:nvCxnSpPr>
          <p:spPr bwMode="auto">
            <a:xfrm>
              <a:off x="2819399" y="3831771"/>
              <a:ext cx="1763486" cy="0"/>
            </a:xfrm>
            <a:prstGeom prst="line">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7" name="Straight Connector 56">
              <a:extLst>
                <a:ext uri="{FF2B5EF4-FFF2-40B4-BE49-F238E27FC236}">
                  <a16:creationId xmlns:a16="http://schemas.microsoft.com/office/drawing/2014/main" id="{3FA93A67-B7BB-7644-A475-320B247C35E9}"/>
                </a:ext>
              </a:extLst>
            </p:cNvPr>
            <p:cNvCxnSpPr/>
            <p:nvPr/>
          </p:nvCxnSpPr>
          <p:spPr bwMode="auto">
            <a:xfrm>
              <a:off x="2819399" y="3712028"/>
              <a:ext cx="0" cy="239486"/>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grpSp>
        <p:nvGrpSpPr>
          <p:cNvPr id="58" name="Group 57">
            <a:extLst>
              <a:ext uri="{FF2B5EF4-FFF2-40B4-BE49-F238E27FC236}">
                <a16:creationId xmlns:a16="http://schemas.microsoft.com/office/drawing/2014/main" id="{7E3C1DAE-D486-4847-ADBD-D8F1BE7DB869}"/>
              </a:ext>
            </a:extLst>
          </p:cNvPr>
          <p:cNvGrpSpPr/>
          <p:nvPr/>
        </p:nvGrpSpPr>
        <p:grpSpPr>
          <a:xfrm>
            <a:off x="1530415" y="4205212"/>
            <a:ext cx="1384663" cy="250534"/>
            <a:chOff x="2819399" y="3712028"/>
            <a:chExt cx="1763486" cy="250372"/>
          </a:xfrm>
        </p:grpSpPr>
        <p:cxnSp>
          <p:nvCxnSpPr>
            <p:cNvPr id="59" name="Straight Connector 58">
              <a:extLst>
                <a:ext uri="{FF2B5EF4-FFF2-40B4-BE49-F238E27FC236}">
                  <a16:creationId xmlns:a16="http://schemas.microsoft.com/office/drawing/2014/main" id="{C6B31B30-692F-144C-99A5-E925F1C6A34E}"/>
                </a:ext>
              </a:extLst>
            </p:cNvPr>
            <p:cNvCxnSpPr/>
            <p:nvPr/>
          </p:nvCxnSpPr>
          <p:spPr bwMode="auto">
            <a:xfrm>
              <a:off x="2819399" y="3831771"/>
              <a:ext cx="1763486" cy="0"/>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60" name="Straight Connector 59">
              <a:extLst>
                <a:ext uri="{FF2B5EF4-FFF2-40B4-BE49-F238E27FC236}">
                  <a16:creationId xmlns:a16="http://schemas.microsoft.com/office/drawing/2014/main" id="{8A81EB09-FE53-084F-9174-6BCEED0157B9}"/>
                </a:ext>
              </a:extLst>
            </p:cNvPr>
            <p:cNvCxnSpPr/>
            <p:nvPr/>
          </p:nvCxnSpPr>
          <p:spPr bwMode="auto">
            <a:xfrm>
              <a:off x="4582884" y="3722914"/>
              <a:ext cx="0" cy="239486"/>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61" name="Straight Connector 60">
              <a:extLst>
                <a:ext uri="{FF2B5EF4-FFF2-40B4-BE49-F238E27FC236}">
                  <a16:creationId xmlns:a16="http://schemas.microsoft.com/office/drawing/2014/main" id="{8EC9A01B-7CC5-4045-8CED-B0BA44071A6C}"/>
                </a:ext>
              </a:extLst>
            </p:cNvPr>
            <p:cNvCxnSpPr/>
            <p:nvPr/>
          </p:nvCxnSpPr>
          <p:spPr bwMode="auto">
            <a:xfrm>
              <a:off x="2819399" y="3712028"/>
              <a:ext cx="0" cy="239486"/>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cxnSp>
        <p:nvCxnSpPr>
          <p:cNvPr id="62" name="Straight Connector 61">
            <a:extLst>
              <a:ext uri="{FF2B5EF4-FFF2-40B4-BE49-F238E27FC236}">
                <a16:creationId xmlns:a16="http://schemas.microsoft.com/office/drawing/2014/main" id="{92917124-A34F-3C44-BBD5-FAC479005B07}"/>
              </a:ext>
            </a:extLst>
          </p:cNvPr>
          <p:cNvCxnSpPr/>
          <p:nvPr/>
        </p:nvCxnSpPr>
        <p:spPr bwMode="auto">
          <a:xfrm>
            <a:off x="739539" y="4330479"/>
            <a:ext cx="432000" cy="0"/>
          </a:xfrm>
          <a:prstGeom prst="line">
            <a:avLst/>
          </a:prstGeom>
          <a:solidFill>
            <a:schemeClr val="accent1"/>
          </a:solidFill>
          <a:ln w="9525" cap="flat" cmpd="sng" algn="ctr">
            <a:solidFill>
              <a:srgbClr val="FFFF00"/>
            </a:solidFill>
            <a:prstDash val="solid"/>
            <a:round/>
            <a:headEnd type="triangl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63" name="Straight Connector 62">
            <a:extLst>
              <a:ext uri="{FF2B5EF4-FFF2-40B4-BE49-F238E27FC236}">
                <a16:creationId xmlns:a16="http://schemas.microsoft.com/office/drawing/2014/main" id="{E7DA2ED4-0296-574C-98BC-94B66121211A}"/>
              </a:ext>
            </a:extLst>
          </p:cNvPr>
          <p:cNvCxnSpPr/>
          <p:nvPr/>
        </p:nvCxnSpPr>
        <p:spPr bwMode="auto">
          <a:xfrm>
            <a:off x="1171302" y="4210659"/>
            <a:ext cx="0" cy="239641"/>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64" name="TextBox 63">
            <a:extLst>
              <a:ext uri="{FF2B5EF4-FFF2-40B4-BE49-F238E27FC236}">
                <a16:creationId xmlns:a16="http://schemas.microsoft.com/office/drawing/2014/main" id="{14FDD9B6-053C-8343-A130-BE617669122C}"/>
              </a:ext>
            </a:extLst>
          </p:cNvPr>
          <p:cNvSpPr txBox="1"/>
          <p:nvPr/>
        </p:nvSpPr>
        <p:spPr>
          <a:xfrm>
            <a:off x="714305" y="4358482"/>
            <a:ext cx="380232" cy="461963"/>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C00"/>
                </a:solidFill>
                <a:effectLst/>
                <a:uLnTx/>
                <a:uFillTx/>
                <a:latin typeface="Trebuchet MS" panose="020B0703020202090204" pitchFamily="34" charset="0"/>
                <a:ea typeface="ＭＳ Ｐゴシック" charset="0"/>
              </a:rPr>
              <a:t>D</a:t>
            </a:r>
            <a:endParaRPr kumimoji="0" lang="en-US" sz="2400" b="1" i="0" u="none" strike="noStrike" kern="1200" cap="none" spc="0" normalizeH="0" baseline="0" noProof="0" dirty="0">
              <a:ln>
                <a:noFill/>
              </a:ln>
              <a:solidFill>
                <a:srgbClr val="FFFC00"/>
              </a:solidFill>
              <a:effectLst/>
              <a:uLnTx/>
              <a:uFillTx/>
              <a:latin typeface="Trebuchet MS" panose="020B0703020202090204" pitchFamily="34" charset="0"/>
              <a:ea typeface="ＭＳ Ｐゴシック" charset="0"/>
            </a:endParaRPr>
          </a:p>
        </p:txBody>
      </p:sp>
      <p:sp>
        <p:nvSpPr>
          <p:cNvPr id="71" name="TextBox 70">
            <a:extLst>
              <a:ext uri="{FF2B5EF4-FFF2-40B4-BE49-F238E27FC236}">
                <a16:creationId xmlns:a16="http://schemas.microsoft.com/office/drawing/2014/main" id="{5E54BCE6-C272-2B4E-8BD6-E908686B65C6}"/>
              </a:ext>
            </a:extLst>
          </p:cNvPr>
          <p:cNvSpPr txBox="1"/>
          <p:nvPr/>
        </p:nvSpPr>
        <p:spPr>
          <a:xfrm>
            <a:off x="5843336" y="1133639"/>
            <a:ext cx="1245854" cy="369332"/>
          </a:xfrm>
          <a:prstGeom prst="rect">
            <a:avLst/>
          </a:prstGeom>
          <a:noFill/>
        </p:spPr>
        <p:txBody>
          <a:bodyPr wrap="none" rtlCol="0">
            <a:spAutoFit/>
          </a:bodyPr>
          <a:lstStyle/>
          <a:p>
            <a:r>
              <a:rPr lang="en-US" i="1" dirty="0">
                <a:solidFill>
                  <a:srgbClr val="00FA00"/>
                </a:solidFill>
                <a:latin typeface="Times New Roman" panose="02020603050405020304" pitchFamily="18" charset="0"/>
                <a:cs typeface="Times New Roman" panose="02020603050405020304" pitchFamily="18" charset="0"/>
              </a:rPr>
              <a:t>m + f  = </a:t>
            </a:r>
            <a:r>
              <a:rPr lang="en-US" dirty="0">
                <a:solidFill>
                  <a:srgbClr val="00FA00"/>
                </a:solidFill>
                <a:latin typeface="Times New Roman" panose="02020603050405020304" pitchFamily="18" charset="0"/>
                <a:cs typeface="Times New Roman" panose="02020603050405020304" pitchFamily="18" charset="0"/>
              </a:rPr>
              <a:t>73</a:t>
            </a:r>
          </a:p>
        </p:txBody>
      </p:sp>
      <p:sp>
        <p:nvSpPr>
          <p:cNvPr id="72" name="TextBox 71">
            <a:extLst>
              <a:ext uri="{FF2B5EF4-FFF2-40B4-BE49-F238E27FC236}">
                <a16:creationId xmlns:a16="http://schemas.microsoft.com/office/drawing/2014/main" id="{343FCEDD-5AAF-F14F-8582-86B865A35A44}"/>
              </a:ext>
            </a:extLst>
          </p:cNvPr>
          <p:cNvSpPr txBox="1"/>
          <p:nvPr/>
        </p:nvSpPr>
        <p:spPr>
          <a:xfrm>
            <a:off x="3112282" y="1133639"/>
            <a:ext cx="1205779" cy="369332"/>
          </a:xfrm>
          <a:prstGeom prst="rect">
            <a:avLst/>
          </a:prstGeom>
          <a:noFill/>
        </p:spPr>
        <p:txBody>
          <a:bodyPr wrap="none" rtlCol="0">
            <a:spAutoFit/>
          </a:bodyPr>
          <a:lstStyle/>
          <a:p>
            <a:r>
              <a:rPr lang="en-US" i="1" dirty="0">
                <a:solidFill>
                  <a:srgbClr val="00FA00"/>
                </a:solidFill>
                <a:latin typeface="Times New Roman" panose="02020603050405020304" pitchFamily="18" charset="0"/>
                <a:cs typeface="Times New Roman" panose="02020603050405020304" pitchFamily="18" charset="0"/>
              </a:rPr>
              <a:t>m – f  = </a:t>
            </a:r>
            <a:r>
              <a:rPr lang="en-US" dirty="0">
                <a:solidFill>
                  <a:srgbClr val="00FA00"/>
                </a:solidFill>
                <a:latin typeface="Times New Roman" panose="02020603050405020304" pitchFamily="18" charset="0"/>
                <a:cs typeface="Times New Roman" panose="02020603050405020304" pitchFamily="18" charset="0"/>
              </a:rPr>
              <a:t>65</a:t>
            </a:r>
          </a:p>
        </p:txBody>
      </p:sp>
      <p:sp>
        <p:nvSpPr>
          <p:cNvPr id="73" name="TextBox 72">
            <a:extLst>
              <a:ext uri="{FF2B5EF4-FFF2-40B4-BE49-F238E27FC236}">
                <a16:creationId xmlns:a16="http://schemas.microsoft.com/office/drawing/2014/main" id="{CEB49A55-284B-274C-9B11-2349250606A6}"/>
              </a:ext>
            </a:extLst>
          </p:cNvPr>
          <p:cNvSpPr txBox="1"/>
          <p:nvPr/>
        </p:nvSpPr>
        <p:spPr>
          <a:xfrm>
            <a:off x="4625399" y="1133639"/>
            <a:ext cx="853119" cy="369332"/>
          </a:xfrm>
          <a:prstGeom prst="rect">
            <a:avLst/>
          </a:prstGeom>
          <a:noFill/>
        </p:spPr>
        <p:txBody>
          <a:bodyPr wrap="none" rtlCol="0">
            <a:spAutoFit/>
          </a:bodyPr>
          <a:lstStyle/>
          <a:p>
            <a:r>
              <a:rPr lang="en-US" i="1" dirty="0">
                <a:solidFill>
                  <a:srgbClr val="00FA00"/>
                </a:solidFill>
                <a:latin typeface="Times New Roman" panose="02020603050405020304" pitchFamily="18" charset="0"/>
                <a:cs typeface="Times New Roman" panose="02020603050405020304" pitchFamily="18" charset="0"/>
              </a:rPr>
              <a:t>m = </a:t>
            </a:r>
            <a:r>
              <a:rPr lang="en-US" dirty="0">
                <a:solidFill>
                  <a:srgbClr val="00FA00"/>
                </a:solidFill>
                <a:latin typeface="Times New Roman" panose="02020603050405020304" pitchFamily="18" charset="0"/>
                <a:cs typeface="Times New Roman" panose="02020603050405020304" pitchFamily="18" charset="0"/>
              </a:rPr>
              <a:t>69</a:t>
            </a:r>
          </a:p>
        </p:txBody>
      </p:sp>
      <p:grpSp>
        <p:nvGrpSpPr>
          <p:cNvPr id="74" name="Group 73">
            <a:extLst>
              <a:ext uri="{FF2B5EF4-FFF2-40B4-BE49-F238E27FC236}">
                <a16:creationId xmlns:a16="http://schemas.microsoft.com/office/drawing/2014/main" id="{971F0B8A-B0B4-0A4F-BD28-4ED265EC60AC}"/>
              </a:ext>
            </a:extLst>
          </p:cNvPr>
          <p:cNvGrpSpPr/>
          <p:nvPr/>
        </p:nvGrpSpPr>
        <p:grpSpPr>
          <a:xfrm>
            <a:off x="5024695" y="2007322"/>
            <a:ext cx="1404000" cy="465799"/>
            <a:chOff x="4593770" y="2373087"/>
            <a:chExt cx="1404000" cy="465799"/>
          </a:xfrm>
        </p:grpSpPr>
        <p:cxnSp>
          <p:nvCxnSpPr>
            <p:cNvPr id="75" name="Straight Arrow Connector 74">
              <a:extLst>
                <a:ext uri="{FF2B5EF4-FFF2-40B4-BE49-F238E27FC236}">
                  <a16:creationId xmlns:a16="http://schemas.microsoft.com/office/drawing/2014/main" id="{A73E8F41-2F7D-7F41-B257-BD93BBBEBBF1}"/>
                </a:ext>
              </a:extLst>
            </p:cNvPr>
            <p:cNvCxnSpPr/>
            <p:nvPr/>
          </p:nvCxnSpPr>
          <p:spPr bwMode="auto">
            <a:xfrm>
              <a:off x="4593770" y="2460171"/>
              <a:ext cx="1404000" cy="0"/>
            </a:xfrm>
            <a:prstGeom prst="straightConnector1">
              <a:avLst/>
            </a:prstGeom>
            <a:solidFill>
              <a:schemeClr val="accent1"/>
            </a:solidFill>
            <a:ln w="9525" cap="flat" cmpd="sng" algn="ctr">
              <a:solidFill>
                <a:srgbClr val="00FA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76" name="TextBox 75">
              <a:extLst>
                <a:ext uri="{FF2B5EF4-FFF2-40B4-BE49-F238E27FC236}">
                  <a16:creationId xmlns:a16="http://schemas.microsoft.com/office/drawing/2014/main" id="{2F5D6F40-92E1-C34E-A82C-C5A10AFAA2AA}"/>
                </a:ext>
              </a:extLst>
            </p:cNvPr>
            <p:cNvSpPr txBox="1"/>
            <p:nvPr/>
          </p:nvSpPr>
          <p:spPr>
            <a:xfrm>
              <a:off x="4998795" y="2469554"/>
              <a:ext cx="692818" cy="369332"/>
            </a:xfrm>
            <a:prstGeom prst="rect">
              <a:avLst/>
            </a:prstGeom>
            <a:noFill/>
            <a:ln>
              <a:noFill/>
            </a:ln>
          </p:spPr>
          <p:txBody>
            <a:bodyPr wrap="none" rtlCol="0">
              <a:spAutoFit/>
            </a:bodyPr>
            <a:lstStyle/>
            <a:p>
              <a:r>
                <a:rPr lang="en-US" i="1" dirty="0">
                  <a:solidFill>
                    <a:srgbClr val="00FA00"/>
                  </a:solidFill>
                  <a:latin typeface="Times New Roman" panose="02020603050405020304" pitchFamily="18" charset="0"/>
                  <a:cs typeface="Times New Roman" panose="02020603050405020304" pitchFamily="18" charset="0"/>
                </a:rPr>
                <a:t>f  = </a:t>
              </a:r>
              <a:r>
                <a:rPr lang="en-US" dirty="0">
                  <a:solidFill>
                    <a:srgbClr val="00FA00"/>
                  </a:solidFill>
                  <a:latin typeface="Times New Roman" panose="02020603050405020304" pitchFamily="18" charset="0"/>
                  <a:cs typeface="Times New Roman" panose="02020603050405020304" pitchFamily="18" charset="0"/>
                </a:rPr>
                <a:t>4</a:t>
              </a:r>
            </a:p>
          </p:txBody>
        </p:sp>
        <p:cxnSp>
          <p:nvCxnSpPr>
            <p:cNvPr id="77" name="Straight Connector 76">
              <a:extLst>
                <a:ext uri="{FF2B5EF4-FFF2-40B4-BE49-F238E27FC236}">
                  <a16:creationId xmlns:a16="http://schemas.microsoft.com/office/drawing/2014/main" id="{22DAA910-E305-4043-910D-7F3EB8622327}"/>
                </a:ext>
              </a:extLst>
            </p:cNvPr>
            <p:cNvCxnSpPr/>
            <p:nvPr/>
          </p:nvCxnSpPr>
          <p:spPr bwMode="auto">
            <a:xfrm>
              <a:off x="4593771" y="2373087"/>
              <a:ext cx="0" cy="180000"/>
            </a:xfrm>
            <a:prstGeom prst="line">
              <a:avLst/>
            </a:prstGeom>
            <a:solidFill>
              <a:schemeClr val="accent1"/>
            </a:solidFill>
            <a:ln w="9525" cap="flat" cmpd="sng" algn="ctr">
              <a:solidFill>
                <a:srgbClr val="00FA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spTree>
    <p:extLst>
      <p:ext uri="{BB962C8B-B14F-4D97-AF65-F5344CB8AC3E}">
        <p14:creationId xmlns:p14="http://schemas.microsoft.com/office/powerpoint/2010/main" val="2094799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1A84FDE-BA15-0348-9966-8A75DA16FB3B}"/>
              </a:ext>
            </a:extLst>
          </p:cNvPr>
          <p:cNvGrpSpPr/>
          <p:nvPr/>
        </p:nvGrpSpPr>
        <p:grpSpPr>
          <a:xfrm>
            <a:off x="3267147" y="1529998"/>
            <a:ext cx="4298195" cy="2173181"/>
            <a:chOff x="2834011" y="1529998"/>
            <a:chExt cx="4298195" cy="2173181"/>
          </a:xfrm>
        </p:grpSpPr>
        <p:cxnSp>
          <p:nvCxnSpPr>
            <p:cNvPr id="3" name="Straight Connector 2">
              <a:extLst>
                <a:ext uri="{FF2B5EF4-FFF2-40B4-BE49-F238E27FC236}">
                  <a16:creationId xmlns:a16="http://schemas.microsoft.com/office/drawing/2014/main" id="{965FB8F4-EF2E-AB47-B3A4-7E933297B955}"/>
                </a:ext>
              </a:extLst>
            </p:cNvPr>
            <p:cNvCxnSpPr/>
            <p:nvPr/>
          </p:nvCxnSpPr>
          <p:spPr bwMode="auto">
            <a:xfrm>
              <a:off x="7132206" y="1543179"/>
              <a:ext cx="0" cy="2160000"/>
            </a:xfrm>
            <a:prstGeom prst="line">
              <a:avLst/>
            </a:prstGeom>
            <a:solidFill>
              <a:schemeClr val="accent1"/>
            </a:solidFill>
            <a:ln w="19050" cap="flat" cmpd="sng" algn="ctr">
              <a:solidFill>
                <a:schemeClr val="accent6">
                  <a:lumMod val="40000"/>
                  <a:lumOff val="60000"/>
                </a:schemeClr>
              </a:solidFill>
              <a:prstDash val="sysDot"/>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4" name="Straight Connector 3">
              <a:extLst>
                <a:ext uri="{FF2B5EF4-FFF2-40B4-BE49-F238E27FC236}">
                  <a16:creationId xmlns:a16="http://schemas.microsoft.com/office/drawing/2014/main" id="{BE474ABC-8988-6146-95A2-473B2B51A8F7}"/>
                </a:ext>
              </a:extLst>
            </p:cNvPr>
            <p:cNvCxnSpPr/>
            <p:nvPr/>
          </p:nvCxnSpPr>
          <p:spPr bwMode="auto">
            <a:xfrm>
              <a:off x="2834011" y="1540881"/>
              <a:ext cx="0" cy="2160000"/>
            </a:xfrm>
            <a:prstGeom prst="line">
              <a:avLst/>
            </a:prstGeom>
            <a:solidFill>
              <a:schemeClr val="accent1"/>
            </a:solidFill>
            <a:ln w="19050" cap="flat" cmpd="sng" algn="ctr">
              <a:solidFill>
                <a:schemeClr val="accent6">
                  <a:lumMod val="40000"/>
                  <a:lumOff val="60000"/>
                </a:schemeClr>
              </a:solidFill>
              <a:prstDash val="sysDot"/>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 name="Straight Connector 4">
              <a:extLst>
                <a:ext uri="{FF2B5EF4-FFF2-40B4-BE49-F238E27FC236}">
                  <a16:creationId xmlns:a16="http://schemas.microsoft.com/office/drawing/2014/main" id="{C253D994-28B5-BC42-9ED5-0B2CC2F320D2}"/>
                </a:ext>
              </a:extLst>
            </p:cNvPr>
            <p:cNvCxnSpPr/>
            <p:nvPr/>
          </p:nvCxnSpPr>
          <p:spPr bwMode="auto">
            <a:xfrm>
              <a:off x="4954476" y="1529998"/>
              <a:ext cx="0" cy="2160000"/>
            </a:xfrm>
            <a:prstGeom prst="line">
              <a:avLst/>
            </a:prstGeom>
            <a:solidFill>
              <a:schemeClr val="accent1"/>
            </a:solidFill>
            <a:ln w="19050" cap="flat" cmpd="sng" algn="ctr">
              <a:solidFill>
                <a:schemeClr val="accent6">
                  <a:lumMod val="40000"/>
                  <a:lumOff val="60000"/>
                </a:schemeClr>
              </a:solidFill>
              <a:prstDash val="sysDot"/>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cxnSp>
        <p:nvCxnSpPr>
          <p:cNvPr id="33" name="Straight Connector 32">
            <a:extLst>
              <a:ext uri="{FF2B5EF4-FFF2-40B4-BE49-F238E27FC236}">
                <a16:creationId xmlns:a16="http://schemas.microsoft.com/office/drawing/2014/main" id="{67575D95-A95E-E44D-83F2-C88533E1D12C}"/>
              </a:ext>
            </a:extLst>
          </p:cNvPr>
          <p:cNvCxnSpPr/>
          <p:nvPr/>
        </p:nvCxnSpPr>
        <p:spPr bwMode="auto">
          <a:xfrm>
            <a:off x="1513743" y="1548906"/>
            <a:ext cx="0" cy="2160000"/>
          </a:xfrm>
          <a:prstGeom prst="line">
            <a:avLst/>
          </a:prstGeom>
          <a:solidFill>
            <a:schemeClr val="accent1"/>
          </a:solidFill>
          <a:ln w="19050" cap="flat" cmpd="sng" algn="ctr">
            <a:solidFill>
              <a:schemeClr val="accent6">
                <a:lumMod val="40000"/>
                <a:lumOff val="60000"/>
              </a:schemeClr>
            </a:solidFill>
            <a:prstDash val="sysDot"/>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0" name="Straight Connector 49">
            <a:extLst>
              <a:ext uri="{FF2B5EF4-FFF2-40B4-BE49-F238E27FC236}">
                <a16:creationId xmlns:a16="http://schemas.microsoft.com/office/drawing/2014/main" id="{DD5B91A6-2E3D-9C41-A647-C108A8FBC0E8}"/>
              </a:ext>
            </a:extLst>
          </p:cNvPr>
          <p:cNvCxnSpPr/>
          <p:nvPr/>
        </p:nvCxnSpPr>
        <p:spPr bwMode="auto">
          <a:xfrm>
            <a:off x="1513746" y="1548906"/>
            <a:ext cx="0" cy="2160000"/>
          </a:xfrm>
          <a:prstGeom prst="line">
            <a:avLst/>
          </a:prstGeom>
          <a:solidFill>
            <a:schemeClr val="accent1"/>
          </a:solidFill>
          <a:ln w="19050" cap="flat" cmpd="sng" algn="ctr">
            <a:solidFill>
              <a:schemeClr val="accent6">
                <a:lumMod val="40000"/>
                <a:lumOff val="60000"/>
              </a:schemeClr>
            </a:solidFill>
            <a:prstDash val="sysDot"/>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nvGrpSpPr>
          <p:cNvPr id="96" name="Group 95">
            <a:extLst>
              <a:ext uri="{FF2B5EF4-FFF2-40B4-BE49-F238E27FC236}">
                <a16:creationId xmlns:a16="http://schemas.microsoft.com/office/drawing/2014/main" id="{B2EF621D-6916-B842-968C-B2988472B942}"/>
              </a:ext>
            </a:extLst>
          </p:cNvPr>
          <p:cNvGrpSpPr/>
          <p:nvPr/>
        </p:nvGrpSpPr>
        <p:grpSpPr>
          <a:xfrm>
            <a:off x="622174" y="3696448"/>
            <a:ext cx="8964000" cy="1123997"/>
            <a:chOff x="622174" y="3696448"/>
            <a:chExt cx="8964000" cy="1123997"/>
          </a:xfrm>
        </p:grpSpPr>
        <p:cxnSp>
          <p:nvCxnSpPr>
            <p:cNvPr id="6" name="Straight Connector 5">
              <a:extLst>
                <a:ext uri="{FF2B5EF4-FFF2-40B4-BE49-F238E27FC236}">
                  <a16:creationId xmlns:a16="http://schemas.microsoft.com/office/drawing/2014/main" id="{FC2EF022-6766-E244-AA4B-B8B7CF35D782}"/>
                </a:ext>
              </a:extLst>
            </p:cNvPr>
            <p:cNvCxnSpPr>
              <a:cxnSpLocks/>
            </p:cNvCxnSpPr>
            <p:nvPr/>
          </p:nvCxnSpPr>
          <p:spPr bwMode="auto">
            <a:xfrm>
              <a:off x="622174" y="3703957"/>
              <a:ext cx="8964000" cy="0"/>
            </a:xfrm>
            <a:prstGeom prst="line">
              <a:avLst/>
            </a:prstGeom>
            <a:solidFill>
              <a:schemeClr val="accent1"/>
            </a:solidFill>
            <a:ln w="28575" cap="flat" cmpd="sng" algn="ctr">
              <a:solidFill>
                <a:srgbClr val="FFFC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7" name="Straight Connector 6">
              <a:extLst>
                <a:ext uri="{FF2B5EF4-FFF2-40B4-BE49-F238E27FC236}">
                  <a16:creationId xmlns:a16="http://schemas.microsoft.com/office/drawing/2014/main" id="{F938F6A6-E7FD-D242-A023-7550F682ADBB}"/>
                </a:ext>
              </a:extLst>
            </p:cNvPr>
            <p:cNvCxnSpPr/>
            <p:nvPr/>
          </p:nvCxnSpPr>
          <p:spPr bwMode="auto">
            <a:xfrm>
              <a:off x="5788908"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8" name="Straight Connector 7">
              <a:extLst>
                <a:ext uri="{FF2B5EF4-FFF2-40B4-BE49-F238E27FC236}">
                  <a16:creationId xmlns:a16="http://schemas.microsoft.com/office/drawing/2014/main" id="{EE15ACAF-DBA2-964F-B789-430C62F8D343}"/>
                </a:ext>
              </a:extLst>
            </p:cNvPr>
            <p:cNvCxnSpPr/>
            <p:nvPr/>
          </p:nvCxnSpPr>
          <p:spPr bwMode="auto">
            <a:xfrm>
              <a:off x="6137250"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9" name="Straight Connector 8">
              <a:extLst>
                <a:ext uri="{FF2B5EF4-FFF2-40B4-BE49-F238E27FC236}">
                  <a16:creationId xmlns:a16="http://schemas.microsoft.com/office/drawing/2014/main" id="{6E36F257-46E3-DA41-BC41-00FBED2FE7AD}"/>
                </a:ext>
              </a:extLst>
            </p:cNvPr>
            <p:cNvCxnSpPr/>
            <p:nvPr/>
          </p:nvCxnSpPr>
          <p:spPr bwMode="auto">
            <a:xfrm>
              <a:off x="6463822"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0" name="Straight Connector 9">
              <a:extLst>
                <a:ext uri="{FF2B5EF4-FFF2-40B4-BE49-F238E27FC236}">
                  <a16:creationId xmlns:a16="http://schemas.microsoft.com/office/drawing/2014/main" id="{71BDC2B1-51E6-5D4E-A22A-C20809FC73AA}"/>
                </a:ext>
              </a:extLst>
            </p:cNvPr>
            <p:cNvCxnSpPr/>
            <p:nvPr/>
          </p:nvCxnSpPr>
          <p:spPr bwMode="auto">
            <a:xfrm>
              <a:off x="6812165"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1" name="Straight Connector 10">
              <a:extLst>
                <a:ext uri="{FF2B5EF4-FFF2-40B4-BE49-F238E27FC236}">
                  <a16:creationId xmlns:a16="http://schemas.microsoft.com/office/drawing/2014/main" id="{099B95B5-C103-D943-AEAA-1E59CFC90325}"/>
                </a:ext>
              </a:extLst>
            </p:cNvPr>
            <p:cNvCxnSpPr/>
            <p:nvPr/>
          </p:nvCxnSpPr>
          <p:spPr bwMode="auto">
            <a:xfrm>
              <a:off x="7149623"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2" name="Straight Connector 11">
              <a:extLst>
                <a:ext uri="{FF2B5EF4-FFF2-40B4-BE49-F238E27FC236}">
                  <a16:creationId xmlns:a16="http://schemas.microsoft.com/office/drawing/2014/main" id="{7A7940C1-E9EF-6042-831C-183AFB169960}"/>
                </a:ext>
              </a:extLst>
            </p:cNvPr>
            <p:cNvCxnSpPr/>
            <p:nvPr/>
          </p:nvCxnSpPr>
          <p:spPr bwMode="auto">
            <a:xfrm>
              <a:off x="5386134"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3" name="Straight Connector 12">
              <a:extLst>
                <a:ext uri="{FF2B5EF4-FFF2-40B4-BE49-F238E27FC236}">
                  <a16:creationId xmlns:a16="http://schemas.microsoft.com/office/drawing/2014/main" id="{E909E19C-1199-CB4F-9720-5D6A1A677EC1}"/>
                </a:ext>
              </a:extLst>
            </p:cNvPr>
            <p:cNvCxnSpPr/>
            <p:nvPr/>
          </p:nvCxnSpPr>
          <p:spPr bwMode="auto">
            <a:xfrm>
              <a:off x="7966051"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4" name="Straight Connector 13">
              <a:extLst>
                <a:ext uri="{FF2B5EF4-FFF2-40B4-BE49-F238E27FC236}">
                  <a16:creationId xmlns:a16="http://schemas.microsoft.com/office/drawing/2014/main" id="{A14AF866-0DC1-3E4F-B6F1-423E6709C0C8}"/>
                </a:ext>
              </a:extLst>
            </p:cNvPr>
            <p:cNvCxnSpPr/>
            <p:nvPr/>
          </p:nvCxnSpPr>
          <p:spPr bwMode="auto">
            <a:xfrm>
              <a:off x="8314393"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5" name="Straight Connector 14">
              <a:extLst>
                <a:ext uri="{FF2B5EF4-FFF2-40B4-BE49-F238E27FC236}">
                  <a16:creationId xmlns:a16="http://schemas.microsoft.com/office/drawing/2014/main" id="{4980AD59-5864-0443-AF56-A81A5CAFEBBD}"/>
                </a:ext>
              </a:extLst>
            </p:cNvPr>
            <p:cNvCxnSpPr/>
            <p:nvPr/>
          </p:nvCxnSpPr>
          <p:spPr bwMode="auto">
            <a:xfrm>
              <a:off x="8640965"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6" name="Straight Connector 15">
              <a:extLst>
                <a:ext uri="{FF2B5EF4-FFF2-40B4-BE49-F238E27FC236}">
                  <a16:creationId xmlns:a16="http://schemas.microsoft.com/office/drawing/2014/main" id="{15C1F7A3-2A3A-1D4C-B309-120BC8230D26}"/>
                </a:ext>
              </a:extLst>
            </p:cNvPr>
            <p:cNvCxnSpPr/>
            <p:nvPr/>
          </p:nvCxnSpPr>
          <p:spPr bwMode="auto">
            <a:xfrm>
              <a:off x="8989308"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7" name="Straight Connector 16">
              <a:extLst>
                <a:ext uri="{FF2B5EF4-FFF2-40B4-BE49-F238E27FC236}">
                  <a16:creationId xmlns:a16="http://schemas.microsoft.com/office/drawing/2014/main" id="{404DEB20-6EB4-AF4B-9375-D6D8B51EE861}"/>
                </a:ext>
              </a:extLst>
            </p:cNvPr>
            <p:cNvCxnSpPr/>
            <p:nvPr/>
          </p:nvCxnSpPr>
          <p:spPr bwMode="auto">
            <a:xfrm>
              <a:off x="9326766"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8" name="Straight Connector 17">
              <a:extLst>
                <a:ext uri="{FF2B5EF4-FFF2-40B4-BE49-F238E27FC236}">
                  <a16:creationId xmlns:a16="http://schemas.microsoft.com/office/drawing/2014/main" id="{BE58CA41-E5BF-7F49-A940-3695A7D684BB}"/>
                </a:ext>
              </a:extLst>
            </p:cNvPr>
            <p:cNvCxnSpPr/>
            <p:nvPr/>
          </p:nvCxnSpPr>
          <p:spPr bwMode="auto">
            <a:xfrm>
              <a:off x="7563277"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9" name="Straight Connector 18">
              <a:extLst>
                <a:ext uri="{FF2B5EF4-FFF2-40B4-BE49-F238E27FC236}">
                  <a16:creationId xmlns:a16="http://schemas.microsoft.com/office/drawing/2014/main" id="{153F3481-27A1-F146-A0D0-72E5E1B27998}"/>
                </a:ext>
              </a:extLst>
            </p:cNvPr>
            <p:cNvCxnSpPr/>
            <p:nvPr/>
          </p:nvCxnSpPr>
          <p:spPr bwMode="auto">
            <a:xfrm>
              <a:off x="3666194"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0" name="Straight Connector 19">
              <a:extLst>
                <a:ext uri="{FF2B5EF4-FFF2-40B4-BE49-F238E27FC236}">
                  <a16:creationId xmlns:a16="http://schemas.microsoft.com/office/drawing/2014/main" id="{146A1C3A-6221-EA46-B5A8-465F7AB628A4}"/>
                </a:ext>
              </a:extLst>
            </p:cNvPr>
            <p:cNvCxnSpPr/>
            <p:nvPr/>
          </p:nvCxnSpPr>
          <p:spPr bwMode="auto">
            <a:xfrm>
              <a:off x="4014536"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1" name="Straight Connector 20">
              <a:extLst>
                <a:ext uri="{FF2B5EF4-FFF2-40B4-BE49-F238E27FC236}">
                  <a16:creationId xmlns:a16="http://schemas.microsoft.com/office/drawing/2014/main" id="{0B9BAA33-D9CC-5D46-9CF7-8E684002A526}"/>
                </a:ext>
              </a:extLst>
            </p:cNvPr>
            <p:cNvCxnSpPr/>
            <p:nvPr/>
          </p:nvCxnSpPr>
          <p:spPr bwMode="auto">
            <a:xfrm>
              <a:off x="4341108"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2" name="Straight Connector 21">
              <a:extLst>
                <a:ext uri="{FF2B5EF4-FFF2-40B4-BE49-F238E27FC236}">
                  <a16:creationId xmlns:a16="http://schemas.microsoft.com/office/drawing/2014/main" id="{5C85A93B-377D-3944-B1FE-B781C3EBD6F0}"/>
                </a:ext>
              </a:extLst>
            </p:cNvPr>
            <p:cNvCxnSpPr/>
            <p:nvPr/>
          </p:nvCxnSpPr>
          <p:spPr bwMode="auto">
            <a:xfrm>
              <a:off x="4689451"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3" name="Straight Connector 22">
              <a:extLst>
                <a:ext uri="{FF2B5EF4-FFF2-40B4-BE49-F238E27FC236}">
                  <a16:creationId xmlns:a16="http://schemas.microsoft.com/office/drawing/2014/main" id="{A8660220-A9AD-514D-9FF0-53DD1C6DFA4E}"/>
                </a:ext>
              </a:extLst>
            </p:cNvPr>
            <p:cNvCxnSpPr/>
            <p:nvPr/>
          </p:nvCxnSpPr>
          <p:spPr bwMode="auto">
            <a:xfrm>
              <a:off x="5026909"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4" name="Straight Connector 23">
              <a:extLst>
                <a:ext uri="{FF2B5EF4-FFF2-40B4-BE49-F238E27FC236}">
                  <a16:creationId xmlns:a16="http://schemas.microsoft.com/office/drawing/2014/main" id="{4FADA2FE-A15F-A54C-94D2-678CA9F7931A}"/>
                </a:ext>
              </a:extLst>
            </p:cNvPr>
            <p:cNvCxnSpPr/>
            <p:nvPr/>
          </p:nvCxnSpPr>
          <p:spPr bwMode="auto">
            <a:xfrm>
              <a:off x="3263420"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5" name="Straight Connector 24">
              <a:extLst>
                <a:ext uri="{FF2B5EF4-FFF2-40B4-BE49-F238E27FC236}">
                  <a16:creationId xmlns:a16="http://schemas.microsoft.com/office/drawing/2014/main" id="{3399F9F5-2AB1-FD41-BE92-54B7910F8FF5}"/>
                </a:ext>
              </a:extLst>
            </p:cNvPr>
            <p:cNvCxnSpPr/>
            <p:nvPr/>
          </p:nvCxnSpPr>
          <p:spPr bwMode="auto">
            <a:xfrm>
              <a:off x="1902709"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6" name="Straight Connector 25">
              <a:extLst>
                <a:ext uri="{FF2B5EF4-FFF2-40B4-BE49-F238E27FC236}">
                  <a16:creationId xmlns:a16="http://schemas.microsoft.com/office/drawing/2014/main" id="{3A956C15-47FB-FF49-9C84-8A11F2437BB3}"/>
                </a:ext>
              </a:extLst>
            </p:cNvPr>
            <p:cNvCxnSpPr/>
            <p:nvPr/>
          </p:nvCxnSpPr>
          <p:spPr bwMode="auto">
            <a:xfrm>
              <a:off x="2251051"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7" name="Straight Connector 26">
              <a:extLst>
                <a:ext uri="{FF2B5EF4-FFF2-40B4-BE49-F238E27FC236}">
                  <a16:creationId xmlns:a16="http://schemas.microsoft.com/office/drawing/2014/main" id="{362357D8-F3AF-324A-8556-0697F5EA9C0F}"/>
                </a:ext>
              </a:extLst>
            </p:cNvPr>
            <p:cNvCxnSpPr/>
            <p:nvPr/>
          </p:nvCxnSpPr>
          <p:spPr bwMode="auto">
            <a:xfrm>
              <a:off x="2577623"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8" name="Straight Connector 27">
              <a:extLst>
                <a:ext uri="{FF2B5EF4-FFF2-40B4-BE49-F238E27FC236}">
                  <a16:creationId xmlns:a16="http://schemas.microsoft.com/office/drawing/2014/main" id="{439F1726-7B92-B64F-876D-B6ABB1CE5FE9}"/>
                </a:ext>
              </a:extLst>
            </p:cNvPr>
            <p:cNvCxnSpPr/>
            <p:nvPr/>
          </p:nvCxnSpPr>
          <p:spPr bwMode="auto">
            <a:xfrm>
              <a:off x="2925966"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9" name="Straight Connector 28">
              <a:extLst>
                <a:ext uri="{FF2B5EF4-FFF2-40B4-BE49-F238E27FC236}">
                  <a16:creationId xmlns:a16="http://schemas.microsoft.com/office/drawing/2014/main" id="{65B36BD8-32ED-1D4A-A8CB-89E5B72BC58A}"/>
                </a:ext>
              </a:extLst>
            </p:cNvPr>
            <p:cNvCxnSpPr/>
            <p:nvPr/>
          </p:nvCxnSpPr>
          <p:spPr bwMode="auto">
            <a:xfrm>
              <a:off x="1499935"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0" name="TextBox 29">
              <a:extLst>
                <a:ext uri="{FF2B5EF4-FFF2-40B4-BE49-F238E27FC236}">
                  <a16:creationId xmlns:a16="http://schemas.microsoft.com/office/drawing/2014/main" id="{D42B0DC9-2633-BD48-B1AD-561789B2015A}"/>
                </a:ext>
              </a:extLst>
            </p:cNvPr>
            <p:cNvSpPr txBox="1"/>
            <p:nvPr/>
          </p:nvSpPr>
          <p:spPr>
            <a:xfrm>
              <a:off x="5211967" y="3810071"/>
              <a:ext cx="373820" cy="307976"/>
            </a:xfrm>
            <a:prstGeom prst="rect">
              <a:avLst/>
            </a:prstGeom>
            <a:noFill/>
          </p:spPr>
          <p:txBody>
            <a:bodyPr wrap="none" rtlCol="0">
              <a:spAutoFit/>
            </a:bodyPr>
            <a:lstStyle/>
            <a:p>
              <a:r>
                <a:rPr lang="en-US" sz="1400" dirty="0">
                  <a:solidFill>
                    <a:srgbClr val="FFFF00"/>
                  </a:solidFill>
                  <a:latin typeface="Trebuchet MS" panose="020B0703020202090204" pitchFamily="34" charset="0"/>
                </a:rPr>
                <a:t>70</a:t>
              </a:r>
            </a:p>
          </p:txBody>
        </p:sp>
        <p:sp>
          <p:nvSpPr>
            <p:cNvPr id="31" name="TextBox 30">
              <a:extLst>
                <a:ext uri="{FF2B5EF4-FFF2-40B4-BE49-F238E27FC236}">
                  <a16:creationId xmlns:a16="http://schemas.microsoft.com/office/drawing/2014/main" id="{522114F0-1D98-1A40-B924-6D8B32E8FAC7}"/>
                </a:ext>
              </a:extLst>
            </p:cNvPr>
            <p:cNvSpPr txBox="1"/>
            <p:nvPr/>
          </p:nvSpPr>
          <p:spPr>
            <a:xfrm>
              <a:off x="7378225" y="3810071"/>
              <a:ext cx="373820" cy="307777"/>
            </a:xfrm>
            <a:prstGeom prst="rect">
              <a:avLst/>
            </a:prstGeom>
            <a:noFill/>
          </p:spPr>
          <p:txBody>
            <a:bodyPr wrap="none" rtlCol="0">
              <a:spAutoFit/>
            </a:bodyPr>
            <a:lstStyle/>
            <a:p>
              <a:r>
                <a:rPr lang="en-US" sz="1400" dirty="0">
                  <a:solidFill>
                    <a:srgbClr val="FFFF00"/>
                  </a:solidFill>
                  <a:latin typeface="Trebuchet MS" panose="020B0703020202090204" pitchFamily="34" charset="0"/>
                </a:rPr>
                <a:t>76</a:t>
              </a:r>
            </a:p>
          </p:txBody>
        </p:sp>
        <p:sp>
          <p:nvSpPr>
            <p:cNvPr id="32" name="TextBox 31">
              <a:extLst>
                <a:ext uri="{FF2B5EF4-FFF2-40B4-BE49-F238E27FC236}">
                  <a16:creationId xmlns:a16="http://schemas.microsoft.com/office/drawing/2014/main" id="{4E6498F6-FA89-F24A-A1B4-16A12FD6887D}"/>
                </a:ext>
              </a:extLst>
            </p:cNvPr>
            <p:cNvSpPr txBox="1"/>
            <p:nvPr/>
          </p:nvSpPr>
          <p:spPr>
            <a:xfrm>
              <a:off x="3100140" y="3810071"/>
              <a:ext cx="373820" cy="307777"/>
            </a:xfrm>
            <a:prstGeom prst="rect">
              <a:avLst/>
            </a:prstGeom>
            <a:noFill/>
          </p:spPr>
          <p:txBody>
            <a:bodyPr wrap="none" rtlCol="0">
              <a:spAutoFit/>
            </a:bodyPr>
            <a:lstStyle/>
            <a:p>
              <a:r>
                <a:rPr lang="en-US" sz="1400" dirty="0">
                  <a:solidFill>
                    <a:srgbClr val="FFFF00"/>
                  </a:solidFill>
                  <a:latin typeface="Trebuchet MS" panose="020B0703020202090204" pitchFamily="34" charset="0"/>
                </a:rPr>
                <a:t>64</a:t>
              </a:r>
            </a:p>
          </p:txBody>
        </p:sp>
        <p:cxnSp>
          <p:nvCxnSpPr>
            <p:cNvPr id="34" name="Straight Connector 33">
              <a:extLst>
                <a:ext uri="{FF2B5EF4-FFF2-40B4-BE49-F238E27FC236}">
                  <a16:creationId xmlns:a16="http://schemas.microsoft.com/office/drawing/2014/main" id="{0B10C46E-2740-3C40-884C-4406EF018F3B}"/>
                </a:ext>
              </a:extLst>
            </p:cNvPr>
            <p:cNvCxnSpPr/>
            <p:nvPr/>
          </p:nvCxnSpPr>
          <p:spPr bwMode="auto">
            <a:xfrm>
              <a:off x="1150335" y="3714096"/>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5" name="Straight Connector 34">
              <a:extLst>
                <a:ext uri="{FF2B5EF4-FFF2-40B4-BE49-F238E27FC236}">
                  <a16:creationId xmlns:a16="http://schemas.microsoft.com/office/drawing/2014/main" id="{21E7C74A-35F7-164F-865B-66BABA812EE3}"/>
                </a:ext>
              </a:extLst>
            </p:cNvPr>
            <p:cNvCxnSpPr/>
            <p:nvPr/>
          </p:nvCxnSpPr>
          <p:spPr bwMode="auto">
            <a:xfrm>
              <a:off x="747561" y="3714096"/>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6" name="TextBox 35">
              <a:extLst>
                <a:ext uri="{FF2B5EF4-FFF2-40B4-BE49-F238E27FC236}">
                  <a16:creationId xmlns:a16="http://schemas.microsoft.com/office/drawing/2014/main" id="{A229DB6F-E9EE-794D-A3C6-761E60DF2BEF}"/>
                </a:ext>
              </a:extLst>
            </p:cNvPr>
            <p:cNvSpPr txBox="1"/>
            <p:nvPr/>
          </p:nvSpPr>
          <p:spPr>
            <a:xfrm>
              <a:off x="1327487" y="3789216"/>
              <a:ext cx="373820" cy="307777"/>
            </a:xfrm>
            <a:prstGeom prst="rect">
              <a:avLst/>
            </a:prstGeom>
            <a:noFill/>
          </p:spPr>
          <p:txBody>
            <a:bodyPr wrap="none" rtlCol="0">
              <a:spAutoFit/>
            </a:bodyPr>
            <a:lstStyle/>
            <a:p>
              <a:r>
                <a:rPr lang="en-US" sz="1400" dirty="0">
                  <a:solidFill>
                    <a:srgbClr val="FFFF00"/>
                  </a:solidFill>
                  <a:latin typeface="Trebuchet MS" panose="020B0703020202090204" pitchFamily="34" charset="0"/>
                </a:rPr>
                <a:t>59</a:t>
              </a:r>
            </a:p>
          </p:txBody>
        </p:sp>
        <p:sp>
          <p:nvSpPr>
            <p:cNvPr id="55" name="TextBox 54">
              <a:extLst>
                <a:ext uri="{FF2B5EF4-FFF2-40B4-BE49-F238E27FC236}">
                  <a16:creationId xmlns:a16="http://schemas.microsoft.com/office/drawing/2014/main" id="{8A225DEF-6B0E-2546-AAE4-E9B960C4375A}"/>
                </a:ext>
              </a:extLst>
            </p:cNvPr>
            <p:cNvSpPr txBox="1"/>
            <p:nvPr/>
          </p:nvSpPr>
          <p:spPr>
            <a:xfrm>
              <a:off x="8237121" y="4358482"/>
              <a:ext cx="513282" cy="461963"/>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C00"/>
                  </a:solidFill>
                  <a:effectLst/>
                  <a:uLnTx/>
                  <a:uFillTx/>
                  <a:latin typeface="Trebuchet MS" panose="020B0703020202090204" pitchFamily="34" charset="0"/>
                  <a:ea typeface="ＭＳ Ｐゴシック" charset="0"/>
                </a:rPr>
                <a:t>A*</a:t>
              </a:r>
              <a:endParaRPr kumimoji="0" lang="en-US" sz="2400" b="1" i="0" u="none" strike="noStrike" kern="1200" cap="none" spc="0" normalizeH="0" baseline="0" noProof="0" dirty="0">
                <a:ln>
                  <a:noFill/>
                </a:ln>
                <a:solidFill>
                  <a:srgbClr val="FFFC00"/>
                </a:solidFill>
                <a:effectLst/>
                <a:uLnTx/>
                <a:uFillTx/>
                <a:latin typeface="Trebuchet MS" panose="020B0703020202090204" pitchFamily="34" charset="0"/>
                <a:ea typeface="ＭＳ Ｐゴシック" charset="0"/>
              </a:endParaRPr>
            </a:p>
          </p:txBody>
        </p:sp>
        <p:sp>
          <p:nvSpPr>
            <p:cNvPr id="56" name="TextBox 55">
              <a:extLst>
                <a:ext uri="{FF2B5EF4-FFF2-40B4-BE49-F238E27FC236}">
                  <a16:creationId xmlns:a16="http://schemas.microsoft.com/office/drawing/2014/main" id="{486C969B-9986-FD46-8D06-915088248A8B}"/>
                </a:ext>
              </a:extLst>
            </p:cNvPr>
            <p:cNvSpPr txBox="1"/>
            <p:nvPr/>
          </p:nvSpPr>
          <p:spPr>
            <a:xfrm>
              <a:off x="6113783" y="4358482"/>
              <a:ext cx="380232" cy="461963"/>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C00"/>
                  </a:solidFill>
                  <a:effectLst/>
                  <a:uLnTx/>
                  <a:uFillTx/>
                  <a:latin typeface="Trebuchet MS" panose="020B0703020202090204" pitchFamily="34" charset="0"/>
                  <a:ea typeface="ＭＳ Ｐゴシック" charset="0"/>
                </a:rPr>
                <a:t>A</a:t>
              </a:r>
              <a:endParaRPr kumimoji="0" lang="en-US" sz="2400" b="1" i="0" u="none" strike="noStrike" kern="1200" cap="none" spc="0" normalizeH="0" baseline="0" noProof="0" dirty="0">
                <a:ln>
                  <a:noFill/>
                </a:ln>
                <a:solidFill>
                  <a:srgbClr val="FFFC00"/>
                </a:solidFill>
                <a:effectLst/>
                <a:uLnTx/>
                <a:uFillTx/>
                <a:latin typeface="Trebuchet MS" panose="020B0703020202090204" pitchFamily="34" charset="0"/>
                <a:ea typeface="ＭＳ Ｐゴシック" charset="0"/>
              </a:endParaRPr>
            </a:p>
          </p:txBody>
        </p:sp>
        <p:sp>
          <p:nvSpPr>
            <p:cNvPr id="57" name="TextBox 56">
              <a:extLst>
                <a:ext uri="{FF2B5EF4-FFF2-40B4-BE49-F238E27FC236}">
                  <a16:creationId xmlns:a16="http://schemas.microsoft.com/office/drawing/2014/main" id="{AAE5308A-1672-E849-9A1D-403B753B1963}"/>
                </a:ext>
              </a:extLst>
            </p:cNvPr>
            <p:cNvSpPr txBox="1"/>
            <p:nvPr/>
          </p:nvSpPr>
          <p:spPr>
            <a:xfrm>
              <a:off x="4001289" y="4358482"/>
              <a:ext cx="380232" cy="46196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C00"/>
                  </a:solidFill>
                  <a:effectLst/>
                  <a:uLnTx/>
                  <a:uFillTx/>
                  <a:latin typeface="Trebuchet MS" panose="020B0703020202090204" pitchFamily="34" charset="0"/>
                  <a:ea typeface="ＭＳ Ｐゴシック" charset="0"/>
                </a:rPr>
                <a:t>B</a:t>
              </a:r>
              <a:endParaRPr kumimoji="0" lang="en-US" sz="2400" b="1" i="0" u="none" strike="noStrike" kern="1200" cap="none" spc="0" normalizeH="0" baseline="0" noProof="0" dirty="0">
                <a:ln>
                  <a:noFill/>
                </a:ln>
                <a:solidFill>
                  <a:srgbClr val="FFFC00"/>
                </a:solidFill>
                <a:effectLst/>
                <a:uLnTx/>
                <a:uFillTx/>
                <a:latin typeface="Trebuchet MS" panose="020B0703020202090204" pitchFamily="34" charset="0"/>
                <a:ea typeface="ＭＳ Ｐゴシック" charset="0"/>
              </a:endParaRPr>
            </a:p>
          </p:txBody>
        </p:sp>
        <p:sp>
          <p:nvSpPr>
            <p:cNvPr id="58" name="TextBox 57">
              <a:extLst>
                <a:ext uri="{FF2B5EF4-FFF2-40B4-BE49-F238E27FC236}">
                  <a16:creationId xmlns:a16="http://schemas.microsoft.com/office/drawing/2014/main" id="{02221AE2-5F19-7C42-9818-5433CA1FBE07}"/>
                </a:ext>
              </a:extLst>
            </p:cNvPr>
            <p:cNvSpPr txBox="1"/>
            <p:nvPr/>
          </p:nvSpPr>
          <p:spPr>
            <a:xfrm>
              <a:off x="2101948" y="4358482"/>
              <a:ext cx="380232" cy="461963"/>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C00"/>
                  </a:solidFill>
                  <a:effectLst/>
                  <a:uLnTx/>
                  <a:uFillTx/>
                  <a:latin typeface="Trebuchet MS" panose="020B0703020202090204" pitchFamily="34" charset="0"/>
                  <a:ea typeface="ＭＳ Ｐゴシック" charset="0"/>
                </a:rPr>
                <a:t>C</a:t>
              </a:r>
              <a:endParaRPr kumimoji="0" lang="en-US" sz="2400" b="1" i="0" u="none" strike="noStrike" kern="1200" cap="none" spc="0" normalizeH="0" baseline="0" noProof="0" dirty="0">
                <a:ln>
                  <a:noFill/>
                </a:ln>
                <a:solidFill>
                  <a:srgbClr val="FFFC00"/>
                </a:solidFill>
                <a:effectLst/>
                <a:uLnTx/>
                <a:uFillTx/>
                <a:latin typeface="Trebuchet MS" panose="020B0703020202090204" pitchFamily="34" charset="0"/>
                <a:ea typeface="ＭＳ Ｐゴシック" charset="0"/>
              </a:endParaRPr>
            </a:p>
          </p:txBody>
        </p:sp>
        <p:grpSp>
          <p:nvGrpSpPr>
            <p:cNvPr id="59" name="Group 58">
              <a:extLst>
                <a:ext uri="{FF2B5EF4-FFF2-40B4-BE49-F238E27FC236}">
                  <a16:creationId xmlns:a16="http://schemas.microsoft.com/office/drawing/2014/main" id="{2DD2ECC4-83F8-CF42-B03F-672C59738442}"/>
                </a:ext>
              </a:extLst>
            </p:cNvPr>
            <p:cNvGrpSpPr/>
            <p:nvPr/>
          </p:nvGrpSpPr>
          <p:grpSpPr>
            <a:xfrm>
              <a:off x="3241650" y="4205212"/>
              <a:ext cx="1763486" cy="250534"/>
              <a:chOff x="2819399" y="3712028"/>
              <a:chExt cx="1763486" cy="250372"/>
            </a:xfrm>
          </p:grpSpPr>
          <p:cxnSp>
            <p:nvCxnSpPr>
              <p:cNvPr id="60" name="Straight Connector 59">
                <a:extLst>
                  <a:ext uri="{FF2B5EF4-FFF2-40B4-BE49-F238E27FC236}">
                    <a16:creationId xmlns:a16="http://schemas.microsoft.com/office/drawing/2014/main" id="{8692E384-1C38-2741-A071-9AFBE6DDC284}"/>
                  </a:ext>
                </a:extLst>
              </p:cNvPr>
              <p:cNvCxnSpPr/>
              <p:nvPr/>
            </p:nvCxnSpPr>
            <p:spPr bwMode="auto">
              <a:xfrm>
                <a:off x="2819399" y="3831771"/>
                <a:ext cx="1763486" cy="0"/>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61" name="Straight Connector 60">
                <a:extLst>
                  <a:ext uri="{FF2B5EF4-FFF2-40B4-BE49-F238E27FC236}">
                    <a16:creationId xmlns:a16="http://schemas.microsoft.com/office/drawing/2014/main" id="{E30A7589-57CB-1544-BF4F-7251057AD84D}"/>
                  </a:ext>
                </a:extLst>
              </p:cNvPr>
              <p:cNvCxnSpPr/>
              <p:nvPr/>
            </p:nvCxnSpPr>
            <p:spPr bwMode="auto">
              <a:xfrm>
                <a:off x="4582884" y="3722914"/>
                <a:ext cx="0" cy="239486"/>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62" name="Straight Connector 61">
                <a:extLst>
                  <a:ext uri="{FF2B5EF4-FFF2-40B4-BE49-F238E27FC236}">
                    <a16:creationId xmlns:a16="http://schemas.microsoft.com/office/drawing/2014/main" id="{C30E4034-94A1-2742-888D-9695012B7750}"/>
                  </a:ext>
                </a:extLst>
              </p:cNvPr>
              <p:cNvCxnSpPr/>
              <p:nvPr/>
            </p:nvCxnSpPr>
            <p:spPr bwMode="auto">
              <a:xfrm>
                <a:off x="2819399" y="3712028"/>
                <a:ext cx="0" cy="239486"/>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grpSp>
          <p:nvGrpSpPr>
            <p:cNvPr id="63" name="Group 62">
              <a:extLst>
                <a:ext uri="{FF2B5EF4-FFF2-40B4-BE49-F238E27FC236}">
                  <a16:creationId xmlns:a16="http://schemas.microsoft.com/office/drawing/2014/main" id="{958F93CC-3DE8-3841-AFD3-8A2541EB2FE7}"/>
                </a:ext>
              </a:extLst>
            </p:cNvPr>
            <p:cNvGrpSpPr/>
            <p:nvPr/>
          </p:nvGrpSpPr>
          <p:grpSpPr>
            <a:xfrm>
              <a:off x="5397022" y="4205212"/>
              <a:ext cx="1763486" cy="250534"/>
              <a:chOff x="2819399" y="3712028"/>
              <a:chExt cx="1763486" cy="250372"/>
            </a:xfrm>
          </p:grpSpPr>
          <p:cxnSp>
            <p:nvCxnSpPr>
              <p:cNvPr id="64" name="Straight Connector 63">
                <a:extLst>
                  <a:ext uri="{FF2B5EF4-FFF2-40B4-BE49-F238E27FC236}">
                    <a16:creationId xmlns:a16="http://schemas.microsoft.com/office/drawing/2014/main" id="{0195235F-13A6-BC40-9E37-59AB3EE135C1}"/>
                  </a:ext>
                </a:extLst>
              </p:cNvPr>
              <p:cNvCxnSpPr/>
              <p:nvPr/>
            </p:nvCxnSpPr>
            <p:spPr bwMode="auto">
              <a:xfrm>
                <a:off x="2819399" y="3831771"/>
                <a:ext cx="1763486" cy="0"/>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65" name="Straight Connector 64">
                <a:extLst>
                  <a:ext uri="{FF2B5EF4-FFF2-40B4-BE49-F238E27FC236}">
                    <a16:creationId xmlns:a16="http://schemas.microsoft.com/office/drawing/2014/main" id="{38470F6A-237F-8141-834E-92AB9810703C}"/>
                  </a:ext>
                </a:extLst>
              </p:cNvPr>
              <p:cNvCxnSpPr/>
              <p:nvPr/>
            </p:nvCxnSpPr>
            <p:spPr bwMode="auto">
              <a:xfrm>
                <a:off x="4582884" y="3722914"/>
                <a:ext cx="0" cy="239486"/>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66" name="Straight Connector 65">
                <a:extLst>
                  <a:ext uri="{FF2B5EF4-FFF2-40B4-BE49-F238E27FC236}">
                    <a16:creationId xmlns:a16="http://schemas.microsoft.com/office/drawing/2014/main" id="{A6A12E85-DD61-6C4C-BBBE-6D3919D817F8}"/>
                  </a:ext>
                </a:extLst>
              </p:cNvPr>
              <p:cNvCxnSpPr/>
              <p:nvPr/>
            </p:nvCxnSpPr>
            <p:spPr bwMode="auto">
              <a:xfrm>
                <a:off x="2819399" y="3712028"/>
                <a:ext cx="0" cy="239486"/>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grpSp>
          <p:nvGrpSpPr>
            <p:cNvPr id="67" name="Group 66">
              <a:extLst>
                <a:ext uri="{FF2B5EF4-FFF2-40B4-BE49-F238E27FC236}">
                  <a16:creationId xmlns:a16="http://schemas.microsoft.com/office/drawing/2014/main" id="{A2FE8429-AB6D-E947-B2E8-4F64BA67FFAC}"/>
                </a:ext>
              </a:extLst>
            </p:cNvPr>
            <p:cNvGrpSpPr/>
            <p:nvPr/>
          </p:nvGrpSpPr>
          <p:grpSpPr>
            <a:xfrm>
              <a:off x="7574165" y="4210659"/>
              <a:ext cx="1763486" cy="239641"/>
              <a:chOff x="2819399" y="3712028"/>
              <a:chExt cx="1763486" cy="239486"/>
            </a:xfrm>
          </p:grpSpPr>
          <p:cxnSp>
            <p:nvCxnSpPr>
              <p:cNvPr id="68" name="Straight Connector 67">
                <a:extLst>
                  <a:ext uri="{FF2B5EF4-FFF2-40B4-BE49-F238E27FC236}">
                    <a16:creationId xmlns:a16="http://schemas.microsoft.com/office/drawing/2014/main" id="{0CE25B20-DD17-CE43-93CF-0B4F1D37B1B0}"/>
                  </a:ext>
                </a:extLst>
              </p:cNvPr>
              <p:cNvCxnSpPr/>
              <p:nvPr/>
            </p:nvCxnSpPr>
            <p:spPr bwMode="auto">
              <a:xfrm>
                <a:off x="2819399" y="3831771"/>
                <a:ext cx="1763486" cy="0"/>
              </a:xfrm>
              <a:prstGeom prst="line">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69" name="Straight Connector 68">
                <a:extLst>
                  <a:ext uri="{FF2B5EF4-FFF2-40B4-BE49-F238E27FC236}">
                    <a16:creationId xmlns:a16="http://schemas.microsoft.com/office/drawing/2014/main" id="{5339F004-7401-504F-AAF1-BFE641D78AD1}"/>
                  </a:ext>
                </a:extLst>
              </p:cNvPr>
              <p:cNvCxnSpPr/>
              <p:nvPr/>
            </p:nvCxnSpPr>
            <p:spPr bwMode="auto">
              <a:xfrm>
                <a:off x="2819399" y="3712028"/>
                <a:ext cx="0" cy="239486"/>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grpSp>
          <p:nvGrpSpPr>
            <p:cNvPr id="70" name="Group 69">
              <a:extLst>
                <a:ext uri="{FF2B5EF4-FFF2-40B4-BE49-F238E27FC236}">
                  <a16:creationId xmlns:a16="http://schemas.microsoft.com/office/drawing/2014/main" id="{C6D13E2D-28C7-DB4E-87AA-55D7645A44D2}"/>
                </a:ext>
              </a:extLst>
            </p:cNvPr>
            <p:cNvGrpSpPr/>
            <p:nvPr/>
          </p:nvGrpSpPr>
          <p:grpSpPr>
            <a:xfrm>
              <a:off x="1530415" y="4205212"/>
              <a:ext cx="1384663" cy="250534"/>
              <a:chOff x="2819399" y="3712028"/>
              <a:chExt cx="1763486" cy="250372"/>
            </a:xfrm>
          </p:grpSpPr>
          <p:cxnSp>
            <p:nvCxnSpPr>
              <p:cNvPr id="71" name="Straight Connector 70">
                <a:extLst>
                  <a:ext uri="{FF2B5EF4-FFF2-40B4-BE49-F238E27FC236}">
                    <a16:creationId xmlns:a16="http://schemas.microsoft.com/office/drawing/2014/main" id="{5D04E913-3962-C647-99B5-C161BAAD1B8C}"/>
                  </a:ext>
                </a:extLst>
              </p:cNvPr>
              <p:cNvCxnSpPr/>
              <p:nvPr/>
            </p:nvCxnSpPr>
            <p:spPr bwMode="auto">
              <a:xfrm>
                <a:off x="2819399" y="3831771"/>
                <a:ext cx="1763486" cy="0"/>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72" name="Straight Connector 71">
                <a:extLst>
                  <a:ext uri="{FF2B5EF4-FFF2-40B4-BE49-F238E27FC236}">
                    <a16:creationId xmlns:a16="http://schemas.microsoft.com/office/drawing/2014/main" id="{58FBD7F6-3388-A94E-94AE-945C09BB0D99}"/>
                  </a:ext>
                </a:extLst>
              </p:cNvPr>
              <p:cNvCxnSpPr/>
              <p:nvPr/>
            </p:nvCxnSpPr>
            <p:spPr bwMode="auto">
              <a:xfrm>
                <a:off x="4582884" y="3722914"/>
                <a:ext cx="0" cy="239486"/>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73" name="Straight Connector 72">
                <a:extLst>
                  <a:ext uri="{FF2B5EF4-FFF2-40B4-BE49-F238E27FC236}">
                    <a16:creationId xmlns:a16="http://schemas.microsoft.com/office/drawing/2014/main" id="{6ADE9F07-22CE-6F4A-8733-06CB380AB8D4}"/>
                  </a:ext>
                </a:extLst>
              </p:cNvPr>
              <p:cNvCxnSpPr/>
              <p:nvPr/>
            </p:nvCxnSpPr>
            <p:spPr bwMode="auto">
              <a:xfrm>
                <a:off x="2819399" y="3712028"/>
                <a:ext cx="0" cy="239486"/>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cxnSp>
          <p:nvCxnSpPr>
            <p:cNvPr id="74" name="Straight Connector 73">
              <a:extLst>
                <a:ext uri="{FF2B5EF4-FFF2-40B4-BE49-F238E27FC236}">
                  <a16:creationId xmlns:a16="http://schemas.microsoft.com/office/drawing/2014/main" id="{CE59BA9F-F58B-5644-8BAF-990B2870FA1C}"/>
                </a:ext>
              </a:extLst>
            </p:cNvPr>
            <p:cNvCxnSpPr/>
            <p:nvPr/>
          </p:nvCxnSpPr>
          <p:spPr bwMode="auto">
            <a:xfrm>
              <a:off x="739539" y="4330479"/>
              <a:ext cx="432000" cy="0"/>
            </a:xfrm>
            <a:prstGeom prst="line">
              <a:avLst/>
            </a:prstGeom>
            <a:solidFill>
              <a:schemeClr val="accent1"/>
            </a:solidFill>
            <a:ln w="9525" cap="flat" cmpd="sng" algn="ctr">
              <a:solidFill>
                <a:srgbClr val="FFFF00"/>
              </a:solidFill>
              <a:prstDash val="solid"/>
              <a:round/>
              <a:headEnd type="triangl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75" name="Straight Connector 74">
              <a:extLst>
                <a:ext uri="{FF2B5EF4-FFF2-40B4-BE49-F238E27FC236}">
                  <a16:creationId xmlns:a16="http://schemas.microsoft.com/office/drawing/2014/main" id="{8B085599-E5E0-334B-A3B9-CF46FDD88261}"/>
                </a:ext>
              </a:extLst>
            </p:cNvPr>
            <p:cNvCxnSpPr/>
            <p:nvPr/>
          </p:nvCxnSpPr>
          <p:spPr bwMode="auto">
            <a:xfrm>
              <a:off x="1171302" y="4210659"/>
              <a:ext cx="0" cy="239641"/>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76" name="TextBox 75">
              <a:extLst>
                <a:ext uri="{FF2B5EF4-FFF2-40B4-BE49-F238E27FC236}">
                  <a16:creationId xmlns:a16="http://schemas.microsoft.com/office/drawing/2014/main" id="{F1D15AFA-436A-1944-927C-F90ADD4C46A0}"/>
                </a:ext>
              </a:extLst>
            </p:cNvPr>
            <p:cNvSpPr txBox="1"/>
            <p:nvPr/>
          </p:nvSpPr>
          <p:spPr>
            <a:xfrm>
              <a:off x="714305" y="4358482"/>
              <a:ext cx="380232" cy="461963"/>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C00"/>
                  </a:solidFill>
                  <a:effectLst/>
                  <a:uLnTx/>
                  <a:uFillTx/>
                  <a:latin typeface="Trebuchet MS" panose="020B0703020202090204" pitchFamily="34" charset="0"/>
                  <a:ea typeface="ＭＳ Ｐゴシック" charset="0"/>
                </a:rPr>
                <a:t>D</a:t>
              </a:r>
              <a:endParaRPr kumimoji="0" lang="en-US" sz="2400" b="1" i="0" u="none" strike="noStrike" kern="1200" cap="none" spc="0" normalizeH="0" baseline="0" noProof="0" dirty="0">
                <a:ln>
                  <a:noFill/>
                </a:ln>
                <a:solidFill>
                  <a:srgbClr val="FFFC00"/>
                </a:solidFill>
                <a:effectLst/>
                <a:uLnTx/>
                <a:uFillTx/>
                <a:latin typeface="Trebuchet MS" panose="020B0703020202090204" pitchFamily="34" charset="0"/>
                <a:ea typeface="ＭＳ Ｐゴシック" charset="0"/>
              </a:endParaRPr>
            </a:p>
          </p:txBody>
        </p:sp>
      </p:grpSp>
      <p:sp>
        <p:nvSpPr>
          <p:cNvPr id="77" name="TextBox 76">
            <a:extLst>
              <a:ext uri="{FF2B5EF4-FFF2-40B4-BE49-F238E27FC236}">
                <a16:creationId xmlns:a16="http://schemas.microsoft.com/office/drawing/2014/main" id="{BB648437-DEA6-A240-AE97-FCA38BC3E22B}"/>
              </a:ext>
            </a:extLst>
          </p:cNvPr>
          <p:cNvSpPr txBox="1"/>
          <p:nvPr/>
        </p:nvSpPr>
        <p:spPr>
          <a:xfrm>
            <a:off x="1243978" y="147141"/>
            <a:ext cx="7279914"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noProof="0" dirty="0">
                <a:solidFill>
                  <a:srgbClr val="00FA00"/>
                </a:solidFill>
                <a:latin typeface="Trebuchet MS" panose="020B0703020202090204" pitchFamily="34" charset="0"/>
                <a:ea typeface="ＭＳ Ｐゴシック" charset="0"/>
              </a:rPr>
              <a:t>Grading according to </a:t>
            </a:r>
            <a:r>
              <a:rPr lang="en-US" sz="3600" i="1" noProof="0" dirty="0">
                <a:solidFill>
                  <a:srgbClr val="FF40FF"/>
                </a:solidFill>
                <a:latin typeface="Times New Roman" panose="02020603050405020304" pitchFamily="18" charset="0"/>
                <a:ea typeface="ＭＳ Ｐゴシック" charset="0"/>
                <a:cs typeface="Times New Roman" panose="02020603050405020304" pitchFamily="18" charset="0"/>
              </a:rPr>
              <a:t>m + f</a:t>
            </a:r>
            <a:endParaRPr kumimoji="0" lang="en-US" sz="3600" b="1" i="0" u="none" strike="noStrike" kern="1200" cap="none" spc="0" normalizeH="0" baseline="0" noProof="0" dirty="0">
              <a:ln>
                <a:noFill/>
              </a:ln>
              <a:solidFill>
                <a:srgbClr val="FF40FF"/>
              </a:solidFill>
              <a:effectLst/>
              <a:uLnTx/>
              <a:uFillTx/>
              <a:latin typeface="Trebuchet MS" panose="020B0703020202090204" pitchFamily="34" charset="0"/>
              <a:ea typeface="ＭＳ Ｐゴシック" charset="0"/>
            </a:endParaRPr>
          </a:p>
        </p:txBody>
      </p:sp>
      <p:grpSp>
        <p:nvGrpSpPr>
          <p:cNvPr id="81" name="Group 80">
            <a:extLst>
              <a:ext uri="{FF2B5EF4-FFF2-40B4-BE49-F238E27FC236}">
                <a16:creationId xmlns:a16="http://schemas.microsoft.com/office/drawing/2014/main" id="{5D401602-7335-CB47-BD0F-6E3EA3F80AE5}"/>
              </a:ext>
            </a:extLst>
          </p:cNvPr>
          <p:cNvGrpSpPr/>
          <p:nvPr/>
        </p:nvGrpSpPr>
        <p:grpSpPr>
          <a:xfrm>
            <a:off x="3568262" y="2775857"/>
            <a:ext cx="3056030" cy="3341132"/>
            <a:chOff x="3115876" y="2775857"/>
            <a:chExt cx="3056030" cy="3341132"/>
          </a:xfrm>
        </p:grpSpPr>
        <p:grpSp>
          <p:nvGrpSpPr>
            <p:cNvPr id="82" name="Group 81">
              <a:extLst>
                <a:ext uri="{FF2B5EF4-FFF2-40B4-BE49-F238E27FC236}">
                  <a16:creationId xmlns:a16="http://schemas.microsoft.com/office/drawing/2014/main" id="{06D1861A-2B5C-534B-8C6B-23A25127AE5E}"/>
                </a:ext>
              </a:extLst>
            </p:cNvPr>
            <p:cNvGrpSpPr/>
            <p:nvPr/>
          </p:nvGrpSpPr>
          <p:grpSpPr>
            <a:xfrm>
              <a:off x="5203371" y="2775857"/>
              <a:ext cx="968535" cy="709268"/>
              <a:chOff x="5203371" y="2775857"/>
              <a:chExt cx="968535" cy="709268"/>
            </a:xfrm>
          </p:grpSpPr>
          <p:sp>
            <p:nvSpPr>
              <p:cNvPr id="84" name="TextBox 83">
                <a:extLst>
                  <a:ext uri="{FF2B5EF4-FFF2-40B4-BE49-F238E27FC236}">
                    <a16:creationId xmlns:a16="http://schemas.microsoft.com/office/drawing/2014/main" id="{6D351914-580B-6D48-B2DD-5F92C5500A67}"/>
                  </a:ext>
                </a:extLst>
              </p:cNvPr>
              <p:cNvSpPr txBox="1"/>
              <p:nvPr/>
            </p:nvSpPr>
            <p:spPr>
              <a:xfrm>
                <a:off x="5515384" y="3023460"/>
                <a:ext cx="369012"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0B0F0"/>
                    </a:solidFill>
                    <a:effectLst/>
                    <a:uLnTx/>
                    <a:uFillTx/>
                    <a:latin typeface="Trebuchet MS" panose="020B0703020202090204" pitchFamily="34" charset="0"/>
                    <a:ea typeface="ＭＳ Ｐゴシック" charset="0"/>
                  </a:rPr>
                  <a:t>X</a:t>
                </a:r>
                <a:endParaRPr kumimoji="0" lang="en-US" sz="2400" b="1" i="0" u="none" strike="noStrike" kern="1200" cap="none" spc="0" normalizeH="0" baseline="0" noProof="0" dirty="0">
                  <a:ln>
                    <a:noFill/>
                  </a:ln>
                  <a:solidFill>
                    <a:srgbClr val="00B0F0"/>
                  </a:solidFill>
                  <a:effectLst/>
                  <a:uLnTx/>
                  <a:uFillTx/>
                  <a:latin typeface="Trebuchet MS" panose="020B0703020202090204" pitchFamily="34" charset="0"/>
                  <a:ea typeface="ＭＳ Ｐゴシック" charset="0"/>
                </a:endParaRPr>
              </a:p>
            </p:txBody>
          </p:sp>
          <p:sp>
            <p:nvSpPr>
              <p:cNvPr id="85" name="TextBox 84">
                <a:extLst>
                  <a:ext uri="{FF2B5EF4-FFF2-40B4-BE49-F238E27FC236}">
                    <a16:creationId xmlns:a16="http://schemas.microsoft.com/office/drawing/2014/main" id="{5594511E-E519-874B-8B9A-61832CE1E023}"/>
                  </a:ext>
                </a:extLst>
              </p:cNvPr>
              <p:cNvSpPr txBox="1"/>
              <p:nvPr/>
            </p:nvSpPr>
            <p:spPr>
              <a:xfrm>
                <a:off x="5203371" y="2775857"/>
                <a:ext cx="968535" cy="369332"/>
              </a:xfrm>
              <a:prstGeom prst="rect">
                <a:avLst/>
              </a:prstGeom>
              <a:noFill/>
            </p:spPr>
            <p:txBody>
              <a:bodyPr wrap="none" rtlCol="0">
                <a:spAutoFit/>
              </a:bodyPr>
              <a:lstStyle/>
              <a:p>
                <a:r>
                  <a:rPr lang="en-US" i="1" dirty="0">
                    <a:solidFill>
                      <a:srgbClr val="00B0F0"/>
                    </a:solidFill>
                    <a:latin typeface="Times New Roman" panose="02020603050405020304" pitchFamily="18" charset="0"/>
                    <a:cs typeface="Times New Roman" panose="02020603050405020304" pitchFamily="18" charset="0"/>
                  </a:rPr>
                  <a:t>m* = </a:t>
                </a:r>
                <a:r>
                  <a:rPr lang="en-US" dirty="0">
                    <a:solidFill>
                      <a:srgbClr val="00B0F0"/>
                    </a:solidFill>
                    <a:latin typeface="Times New Roman" panose="02020603050405020304" pitchFamily="18" charset="0"/>
                    <a:cs typeface="Times New Roman" panose="02020603050405020304" pitchFamily="18" charset="0"/>
                  </a:rPr>
                  <a:t>72</a:t>
                </a:r>
              </a:p>
            </p:txBody>
          </p:sp>
        </p:grpSp>
        <p:sp>
          <p:nvSpPr>
            <p:cNvPr id="83" name="TextBox 82">
              <a:extLst>
                <a:ext uri="{FF2B5EF4-FFF2-40B4-BE49-F238E27FC236}">
                  <a16:creationId xmlns:a16="http://schemas.microsoft.com/office/drawing/2014/main" id="{78201713-40C5-2248-A9BD-F4C8B04A5059}"/>
                </a:ext>
              </a:extLst>
            </p:cNvPr>
            <p:cNvSpPr txBox="1"/>
            <p:nvPr/>
          </p:nvSpPr>
          <p:spPr>
            <a:xfrm>
              <a:off x="3115876" y="5747657"/>
              <a:ext cx="2769476" cy="369332"/>
            </a:xfrm>
            <a:prstGeom prst="rect">
              <a:avLst/>
            </a:prstGeom>
            <a:noFill/>
          </p:spPr>
          <p:txBody>
            <a:bodyPr wrap="none" rtlCol="0">
              <a:spAutoFit/>
            </a:bodyPr>
            <a:lstStyle/>
            <a:p>
              <a:r>
                <a:rPr lang="en-US" b="1" dirty="0">
                  <a:solidFill>
                    <a:srgbClr val="00B0F0"/>
                  </a:solidFill>
                  <a:latin typeface="Trebuchet MS" panose="020B0703020202090204" pitchFamily="34" charset="0"/>
                </a:rPr>
                <a:t>Grade after re-mark = A</a:t>
              </a:r>
            </a:p>
          </p:txBody>
        </p:sp>
      </p:grpSp>
      <p:sp>
        <p:nvSpPr>
          <p:cNvPr id="88" name="TextBox 87">
            <a:extLst>
              <a:ext uri="{FF2B5EF4-FFF2-40B4-BE49-F238E27FC236}">
                <a16:creationId xmlns:a16="http://schemas.microsoft.com/office/drawing/2014/main" id="{FD882C68-FBEA-3140-AC12-A48F06C3B76E}"/>
              </a:ext>
            </a:extLst>
          </p:cNvPr>
          <p:cNvSpPr txBox="1"/>
          <p:nvPr/>
        </p:nvSpPr>
        <p:spPr>
          <a:xfrm>
            <a:off x="5843336" y="1133639"/>
            <a:ext cx="1245854" cy="369332"/>
          </a:xfrm>
          <a:prstGeom prst="rect">
            <a:avLst/>
          </a:prstGeom>
          <a:noFill/>
        </p:spPr>
        <p:txBody>
          <a:bodyPr wrap="none" rtlCol="0">
            <a:spAutoFit/>
          </a:bodyPr>
          <a:lstStyle/>
          <a:p>
            <a:r>
              <a:rPr lang="en-US" i="1" dirty="0">
                <a:solidFill>
                  <a:srgbClr val="FF40FF"/>
                </a:solidFill>
                <a:latin typeface="Times New Roman" panose="02020603050405020304" pitchFamily="18" charset="0"/>
                <a:cs typeface="Times New Roman" panose="02020603050405020304" pitchFamily="18" charset="0"/>
              </a:rPr>
              <a:t>m + f  = </a:t>
            </a:r>
            <a:r>
              <a:rPr lang="en-US" dirty="0">
                <a:solidFill>
                  <a:srgbClr val="FF40FF"/>
                </a:solidFill>
                <a:latin typeface="Times New Roman" panose="02020603050405020304" pitchFamily="18" charset="0"/>
                <a:cs typeface="Times New Roman" panose="02020603050405020304" pitchFamily="18" charset="0"/>
              </a:rPr>
              <a:t>73</a:t>
            </a:r>
          </a:p>
        </p:txBody>
      </p:sp>
      <p:grpSp>
        <p:nvGrpSpPr>
          <p:cNvPr id="97" name="Group 96">
            <a:extLst>
              <a:ext uri="{FF2B5EF4-FFF2-40B4-BE49-F238E27FC236}">
                <a16:creationId xmlns:a16="http://schemas.microsoft.com/office/drawing/2014/main" id="{3AF4E00D-A588-3F42-900B-8F5D84B1DA63}"/>
              </a:ext>
            </a:extLst>
          </p:cNvPr>
          <p:cNvGrpSpPr/>
          <p:nvPr/>
        </p:nvGrpSpPr>
        <p:grpSpPr>
          <a:xfrm>
            <a:off x="3112282" y="1133639"/>
            <a:ext cx="3403233" cy="1339482"/>
            <a:chOff x="3112282" y="1133639"/>
            <a:chExt cx="3403233" cy="1339482"/>
          </a:xfrm>
        </p:grpSpPr>
        <p:cxnSp>
          <p:nvCxnSpPr>
            <p:cNvPr id="91" name="Straight Connector 90">
              <a:extLst>
                <a:ext uri="{FF2B5EF4-FFF2-40B4-BE49-F238E27FC236}">
                  <a16:creationId xmlns:a16="http://schemas.microsoft.com/office/drawing/2014/main" id="{B022D27E-E177-5E46-917A-A67E56DF6E3E}"/>
                </a:ext>
              </a:extLst>
            </p:cNvPr>
            <p:cNvCxnSpPr/>
            <p:nvPr/>
          </p:nvCxnSpPr>
          <p:spPr bwMode="auto">
            <a:xfrm>
              <a:off x="3646184" y="1725024"/>
              <a:ext cx="2808000" cy="0"/>
            </a:xfrm>
            <a:prstGeom prst="line">
              <a:avLst/>
            </a:prstGeom>
            <a:solidFill>
              <a:schemeClr val="accent1"/>
            </a:solidFill>
            <a:ln w="38100" cap="flat" cmpd="sng" algn="ctr">
              <a:solidFill>
                <a:srgbClr val="00FA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7" name="TextBox 36">
              <a:extLst>
                <a:ext uri="{FF2B5EF4-FFF2-40B4-BE49-F238E27FC236}">
                  <a16:creationId xmlns:a16="http://schemas.microsoft.com/office/drawing/2014/main" id="{AD1197C6-57CD-7A44-A607-4D526D177DE3}"/>
                </a:ext>
              </a:extLst>
            </p:cNvPr>
            <p:cNvSpPr txBox="1"/>
            <p:nvPr/>
          </p:nvSpPr>
          <p:spPr>
            <a:xfrm>
              <a:off x="4859952" y="1499454"/>
              <a:ext cx="369012"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0FA00"/>
                  </a:solidFill>
                  <a:effectLst/>
                  <a:uLnTx/>
                  <a:uFillTx/>
                  <a:latin typeface="Trebuchet MS" panose="020B0703020202090204" pitchFamily="34" charset="0"/>
                  <a:ea typeface="ＭＳ Ｐゴシック" charset="0"/>
                </a:rPr>
                <a:t>X</a:t>
              </a:r>
              <a:endParaRPr kumimoji="0" lang="en-US" sz="2400" b="1" i="0" u="none" strike="noStrike" kern="1200" cap="none" spc="0" normalizeH="0" baseline="0" noProof="0" dirty="0">
                <a:ln>
                  <a:noFill/>
                </a:ln>
                <a:solidFill>
                  <a:srgbClr val="00FA00"/>
                </a:solidFill>
                <a:effectLst/>
                <a:uLnTx/>
                <a:uFillTx/>
                <a:latin typeface="Trebuchet MS" panose="020B0703020202090204" pitchFamily="34" charset="0"/>
                <a:ea typeface="ＭＳ Ｐゴシック" charset="0"/>
              </a:endParaRPr>
            </a:p>
          </p:txBody>
        </p:sp>
        <p:sp>
          <p:nvSpPr>
            <p:cNvPr id="48" name="Diamond 47">
              <a:extLst>
                <a:ext uri="{FF2B5EF4-FFF2-40B4-BE49-F238E27FC236}">
                  <a16:creationId xmlns:a16="http://schemas.microsoft.com/office/drawing/2014/main" id="{37673593-D2E0-FF4E-98CD-E840CA1FEE2A}"/>
                </a:ext>
              </a:extLst>
            </p:cNvPr>
            <p:cNvSpPr/>
            <p:nvPr/>
          </p:nvSpPr>
          <p:spPr bwMode="auto">
            <a:xfrm>
              <a:off x="6368370" y="1581024"/>
              <a:ext cx="147145" cy="288000"/>
            </a:xfrm>
            <a:prstGeom prst="diamond">
              <a:avLst/>
            </a:prstGeom>
            <a:solidFill>
              <a:srgbClr val="FF40FF"/>
            </a:solidFill>
            <a:ln w="9525" cap="flat" cmpd="sng" algn="ctr">
              <a:solidFill>
                <a:srgbClr val="FF4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49" name="Diamond 48">
              <a:extLst>
                <a:ext uri="{FF2B5EF4-FFF2-40B4-BE49-F238E27FC236}">
                  <a16:creationId xmlns:a16="http://schemas.microsoft.com/office/drawing/2014/main" id="{E0203687-DEA5-704E-9561-E7CA70C0DB3D}"/>
                </a:ext>
              </a:extLst>
            </p:cNvPr>
            <p:cNvSpPr/>
            <p:nvPr/>
          </p:nvSpPr>
          <p:spPr bwMode="auto">
            <a:xfrm>
              <a:off x="3567361" y="1581024"/>
              <a:ext cx="147145" cy="288000"/>
            </a:xfrm>
            <a:prstGeom prst="diamond">
              <a:avLst/>
            </a:prstGeom>
            <a:solidFill>
              <a:srgbClr val="00FA00"/>
            </a:solidFill>
            <a:ln w="9525" cap="flat" cmpd="sng" algn="ctr">
              <a:solidFill>
                <a:srgbClr val="00FA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89" name="TextBox 88">
              <a:extLst>
                <a:ext uri="{FF2B5EF4-FFF2-40B4-BE49-F238E27FC236}">
                  <a16:creationId xmlns:a16="http://schemas.microsoft.com/office/drawing/2014/main" id="{FAF9F574-0C62-CF40-833A-1C76BF6867F8}"/>
                </a:ext>
              </a:extLst>
            </p:cNvPr>
            <p:cNvSpPr txBox="1"/>
            <p:nvPr/>
          </p:nvSpPr>
          <p:spPr>
            <a:xfrm>
              <a:off x="3112282" y="1133639"/>
              <a:ext cx="1205779" cy="369332"/>
            </a:xfrm>
            <a:prstGeom prst="rect">
              <a:avLst/>
            </a:prstGeom>
            <a:noFill/>
          </p:spPr>
          <p:txBody>
            <a:bodyPr wrap="none" rtlCol="0">
              <a:spAutoFit/>
            </a:bodyPr>
            <a:lstStyle/>
            <a:p>
              <a:r>
                <a:rPr lang="en-US" i="1" dirty="0">
                  <a:solidFill>
                    <a:srgbClr val="00FA00"/>
                  </a:solidFill>
                  <a:latin typeface="Times New Roman" panose="02020603050405020304" pitchFamily="18" charset="0"/>
                  <a:cs typeface="Times New Roman" panose="02020603050405020304" pitchFamily="18" charset="0"/>
                </a:rPr>
                <a:t>m – f  = </a:t>
              </a:r>
              <a:r>
                <a:rPr lang="en-US" dirty="0">
                  <a:solidFill>
                    <a:srgbClr val="00FA00"/>
                  </a:solidFill>
                  <a:latin typeface="Times New Roman" panose="02020603050405020304" pitchFamily="18" charset="0"/>
                  <a:cs typeface="Times New Roman" panose="02020603050405020304" pitchFamily="18" charset="0"/>
                </a:rPr>
                <a:t>65</a:t>
              </a:r>
            </a:p>
          </p:txBody>
        </p:sp>
        <p:sp>
          <p:nvSpPr>
            <p:cNvPr id="90" name="TextBox 89">
              <a:extLst>
                <a:ext uri="{FF2B5EF4-FFF2-40B4-BE49-F238E27FC236}">
                  <a16:creationId xmlns:a16="http://schemas.microsoft.com/office/drawing/2014/main" id="{49E7E705-A52D-2E49-9B74-AFCF3619C36F}"/>
                </a:ext>
              </a:extLst>
            </p:cNvPr>
            <p:cNvSpPr txBox="1"/>
            <p:nvPr/>
          </p:nvSpPr>
          <p:spPr>
            <a:xfrm>
              <a:off x="4625399" y="1133639"/>
              <a:ext cx="853119" cy="369332"/>
            </a:xfrm>
            <a:prstGeom prst="rect">
              <a:avLst/>
            </a:prstGeom>
            <a:noFill/>
          </p:spPr>
          <p:txBody>
            <a:bodyPr wrap="none" rtlCol="0">
              <a:spAutoFit/>
            </a:bodyPr>
            <a:lstStyle/>
            <a:p>
              <a:r>
                <a:rPr lang="en-US" i="1" dirty="0">
                  <a:solidFill>
                    <a:srgbClr val="00FA00"/>
                  </a:solidFill>
                  <a:latin typeface="Times New Roman" panose="02020603050405020304" pitchFamily="18" charset="0"/>
                  <a:cs typeface="Times New Roman" panose="02020603050405020304" pitchFamily="18" charset="0"/>
                </a:rPr>
                <a:t>m = </a:t>
              </a:r>
              <a:r>
                <a:rPr lang="en-US" dirty="0">
                  <a:solidFill>
                    <a:srgbClr val="00FA00"/>
                  </a:solidFill>
                  <a:latin typeface="Times New Roman" panose="02020603050405020304" pitchFamily="18" charset="0"/>
                  <a:cs typeface="Times New Roman" panose="02020603050405020304" pitchFamily="18" charset="0"/>
                </a:rPr>
                <a:t>69</a:t>
              </a:r>
            </a:p>
          </p:txBody>
        </p:sp>
        <p:grpSp>
          <p:nvGrpSpPr>
            <p:cNvPr id="92" name="Group 91">
              <a:extLst>
                <a:ext uri="{FF2B5EF4-FFF2-40B4-BE49-F238E27FC236}">
                  <a16:creationId xmlns:a16="http://schemas.microsoft.com/office/drawing/2014/main" id="{E3166818-D67C-E841-A188-D398B407BDA2}"/>
                </a:ext>
              </a:extLst>
            </p:cNvPr>
            <p:cNvGrpSpPr/>
            <p:nvPr/>
          </p:nvGrpSpPr>
          <p:grpSpPr>
            <a:xfrm>
              <a:off x="5024695" y="2007322"/>
              <a:ext cx="1404000" cy="465799"/>
              <a:chOff x="4593770" y="2373087"/>
              <a:chExt cx="1404000" cy="465799"/>
            </a:xfrm>
          </p:grpSpPr>
          <p:cxnSp>
            <p:nvCxnSpPr>
              <p:cNvPr id="93" name="Straight Arrow Connector 92">
                <a:extLst>
                  <a:ext uri="{FF2B5EF4-FFF2-40B4-BE49-F238E27FC236}">
                    <a16:creationId xmlns:a16="http://schemas.microsoft.com/office/drawing/2014/main" id="{F659A7DF-3625-6B48-8387-89A9C3DBD956}"/>
                  </a:ext>
                </a:extLst>
              </p:cNvPr>
              <p:cNvCxnSpPr/>
              <p:nvPr/>
            </p:nvCxnSpPr>
            <p:spPr bwMode="auto">
              <a:xfrm>
                <a:off x="4593770" y="2460171"/>
                <a:ext cx="1404000" cy="0"/>
              </a:xfrm>
              <a:prstGeom prst="straightConnector1">
                <a:avLst/>
              </a:prstGeom>
              <a:solidFill>
                <a:schemeClr val="accent1"/>
              </a:solidFill>
              <a:ln w="9525" cap="flat" cmpd="sng" algn="ctr">
                <a:solidFill>
                  <a:srgbClr val="00FA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94" name="TextBox 93">
                <a:extLst>
                  <a:ext uri="{FF2B5EF4-FFF2-40B4-BE49-F238E27FC236}">
                    <a16:creationId xmlns:a16="http://schemas.microsoft.com/office/drawing/2014/main" id="{3783CAF6-8003-B24C-B309-D7155EFEC8F1}"/>
                  </a:ext>
                </a:extLst>
              </p:cNvPr>
              <p:cNvSpPr txBox="1"/>
              <p:nvPr/>
            </p:nvSpPr>
            <p:spPr>
              <a:xfrm>
                <a:off x="4998795" y="2469554"/>
                <a:ext cx="692818" cy="369332"/>
              </a:xfrm>
              <a:prstGeom prst="rect">
                <a:avLst/>
              </a:prstGeom>
              <a:noFill/>
              <a:ln>
                <a:noFill/>
              </a:ln>
            </p:spPr>
            <p:txBody>
              <a:bodyPr wrap="none" rtlCol="0">
                <a:spAutoFit/>
              </a:bodyPr>
              <a:lstStyle/>
              <a:p>
                <a:r>
                  <a:rPr lang="en-US" i="1" dirty="0">
                    <a:solidFill>
                      <a:srgbClr val="00FA00"/>
                    </a:solidFill>
                    <a:latin typeface="Times New Roman" panose="02020603050405020304" pitchFamily="18" charset="0"/>
                    <a:cs typeface="Times New Roman" panose="02020603050405020304" pitchFamily="18" charset="0"/>
                  </a:rPr>
                  <a:t>f  = </a:t>
                </a:r>
                <a:r>
                  <a:rPr lang="en-US" dirty="0">
                    <a:solidFill>
                      <a:srgbClr val="00FA00"/>
                    </a:solidFill>
                    <a:latin typeface="Times New Roman" panose="02020603050405020304" pitchFamily="18" charset="0"/>
                    <a:cs typeface="Times New Roman" panose="02020603050405020304" pitchFamily="18" charset="0"/>
                  </a:rPr>
                  <a:t>4</a:t>
                </a:r>
              </a:p>
            </p:txBody>
          </p:sp>
          <p:cxnSp>
            <p:nvCxnSpPr>
              <p:cNvPr id="95" name="Straight Connector 94">
                <a:extLst>
                  <a:ext uri="{FF2B5EF4-FFF2-40B4-BE49-F238E27FC236}">
                    <a16:creationId xmlns:a16="http://schemas.microsoft.com/office/drawing/2014/main" id="{29BB43AE-71FC-124D-94FE-8BEE3ADED98C}"/>
                  </a:ext>
                </a:extLst>
              </p:cNvPr>
              <p:cNvCxnSpPr/>
              <p:nvPr/>
            </p:nvCxnSpPr>
            <p:spPr bwMode="auto">
              <a:xfrm>
                <a:off x="4593771" y="2373087"/>
                <a:ext cx="0" cy="180000"/>
              </a:xfrm>
              <a:prstGeom prst="line">
                <a:avLst/>
              </a:prstGeom>
              <a:solidFill>
                <a:schemeClr val="accent1"/>
              </a:solidFill>
              <a:ln w="9525" cap="flat" cmpd="sng" algn="ctr">
                <a:solidFill>
                  <a:srgbClr val="00FA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grpSp>
      <p:sp>
        <p:nvSpPr>
          <p:cNvPr id="98" name="TextBox 97">
            <a:extLst>
              <a:ext uri="{FF2B5EF4-FFF2-40B4-BE49-F238E27FC236}">
                <a16:creationId xmlns:a16="http://schemas.microsoft.com/office/drawing/2014/main" id="{9D5268FE-360D-FE43-8EB8-61914818E826}"/>
              </a:ext>
            </a:extLst>
          </p:cNvPr>
          <p:cNvSpPr txBox="1"/>
          <p:nvPr/>
        </p:nvSpPr>
        <p:spPr>
          <a:xfrm>
            <a:off x="3897085" y="5345277"/>
            <a:ext cx="2104230" cy="369332"/>
          </a:xfrm>
          <a:prstGeom prst="rect">
            <a:avLst/>
          </a:prstGeom>
          <a:noFill/>
        </p:spPr>
        <p:txBody>
          <a:bodyPr wrap="none" rtlCol="0">
            <a:spAutoFit/>
          </a:bodyPr>
          <a:lstStyle/>
          <a:p>
            <a:r>
              <a:rPr lang="en-US" b="1" dirty="0">
                <a:solidFill>
                  <a:srgbClr val="FF40FF"/>
                </a:solidFill>
                <a:latin typeface="Trebuchet MS" panose="020B0703020202090204" pitchFamily="34" charset="0"/>
              </a:rPr>
              <a:t>Original grade = A</a:t>
            </a:r>
          </a:p>
        </p:txBody>
      </p:sp>
    </p:spTree>
    <p:extLst>
      <p:ext uri="{BB962C8B-B14F-4D97-AF65-F5344CB8AC3E}">
        <p14:creationId xmlns:p14="http://schemas.microsoft.com/office/powerpoint/2010/main" val="174460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BA383C-8670-004B-A092-888967DA4E87}"/>
              </a:ext>
            </a:extLst>
          </p:cNvPr>
          <p:cNvSpPr txBox="1"/>
          <p:nvPr/>
        </p:nvSpPr>
        <p:spPr>
          <a:xfrm>
            <a:off x="0" y="985656"/>
            <a:ext cx="9883991" cy="5632311"/>
          </a:xfrm>
          <a:prstGeom prst="rect">
            <a:avLst/>
          </a:prstGeom>
          <a:noFill/>
        </p:spPr>
        <p:txBody>
          <a:bodyPr wrap="square" rtlCol="0">
            <a:spAutoFit/>
          </a:bodyPr>
          <a:lstStyle/>
          <a:p>
            <a:pPr algn="ctr"/>
            <a:r>
              <a:rPr lang="en-GB" sz="4400" b="1" dirty="0">
                <a:solidFill>
                  <a:srgbClr val="00FA00"/>
                </a:solidFill>
              </a:rPr>
              <a:t>“Any assertion that exam grades</a:t>
            </a:r>
          </a:p>
          <a:p>
            <a:pPr algn="ctr"/>
            <a:r>
              <a:rPr lang="en-GB" sz="4400" b="1" dirty="0">
                <a:solidFill>
                  <a:srgbClr val="00FA00"/>
                </a:solidFill>
              </a:rPr>
              <a:t>are wrong is not borne out by the evidence. </a:t>
            </a:r>
          </a:p>
          <a:p>
            <a:pPr algn="ctr"/>
            <a:endParaRPr lang="en-GB" sz="4400" b="1" dirty="0">
              <a:solidFill>
                <a:srgbClr val="00FA00"/>
              </a:solidFill>
            </a:endParaRPr>
          </a:p>
          <a:p>
            <a:pPr algn="ctr"/>
            <a:r>
              <a:rPr lang="en-GB" sz="4400" b="1" dirty="0">
                <a:solidFill>
                  <a:srgbClr val="00FA00"/>
                </a:solidFill>
              </a:rPr>
              <a:t>It comes from a misrepresentation of Ofqual's research.”</a:t>
            </a:r>
          </a:p>
          <a:p>
            <a:br>
              <a:rPr lang="en-GB" sz="4800" b="1" dirty="0">
                <a:solidFill>
                  <a:srgbClr val="00FA00"/>
                </a:solidFill>
              </a:rPr>
            </a:br>
            <a:endParaRPr lang="en-US" sz="4800" b="1" dirty="0">
              <a:solidFill>
                <a:srgbClr val="00FA00"/>
              </a:solidFill>
            </a:endParaRPr>
          </a:p>
        </p:txBody>
      </p:sp>
      <p:sp>
        <p:nvSpPr>
          <p:cNvPr id="3" name="TextBox 2">
            <a:extLst>
              <a:ext uri="{FF2B5EF4-FFF2-40B4-BE49-F238E27FC236}">
                <a16:creationId xmlns:a16="http://schemas.microsoft.com/office/drawing/2014/main" id="{9A1D2648-92F3-9C47-B773-B250FCA46DB8}"/>
              </a:ext>
            </a:extLst>
          </p:cNvPr>
          <p:cNvSpPr txBox="1"/>
          <p:nvPr/>
        </p:nvSpPr>
        <p:spPr>
          <a:xfrm>
            <a:off x="7302500" y="130629"/>
            <a:ext cx="2487385" cy="461665"/>
          </a:xfrm>
          <a:prstGeom prst="rect">
            <a:avLst/>
          </a:prstGeom>
          <a:solidFill>
            <a:srgbClr val="00B0F0"/>
          </a:solidFill>
        </p:spPr>
        <p:txBody>
          <a:bodyPr wrap="square" rtlCol="0">
            <a:spAutoFit/>
          </a:bodyPr>
          <a:lstStyle/>
          <a:p>
            <a:pPr algn="ctr" eaLnBrk="0" fontAlgn="base" hangingPunct="0">
              <a:spcBef>
                <a:spcPct val="0"/>
              </a:spcBef>
              <a:spcAft>
                <a:spcPct val="0"/>
              </a:spcAft>
            </a:pPr>
            <a:r>
              <a:rPr lang="en-US" sz="2400" dirty="0">
                <a:solidFill>
                  <a:srgbClr val="000000"/>
                </a:solidFill>
                <a:ea typeface="ＭＳ Ｐゴシック" charset="0"/>
              </a:rPr>
              <a:t>October 2022</a:t>
            </a:r>
          </a:p>
        </p:txBody>
      </p:sp>
      <p:sp>
        <p:nvSpPr>
          <p:cNvPr id="4" name="TextBox 3">
            <a:extLst>
              <a:ext uri="{FF2B5EF4-FFF2-40B4-BE49-F238E27FC236}">
                <a16:creationId xmlns:a16="http://schemas.microsoft.com/office/drawing/2014/main" id="{109B1046-6C2D-F943-87E4-6997212A69A0}"/>
              </a:ext>
            </a:extLst>
          </p:cNvPr>
          <p:cNvSpPr txBox="1"/>
          <p:nvPr/>
        </p:nvSpPr>
        <p:spPr>
          <a:xfrm>
            <a:off x="1224428" y="6446759"/>
            <a:ext cx="7475829" cy="276999"/>
          </a:xfrm>
          <a:prstGeom prst="rect">
            <a:avLst/>
          </a:prstGeom>
          <a:noFill/>
        </p:spPr>
        <p:txBody>
          <a:bodyPr wrap="none" rtlCol="0">
            <a:spAutoFit/>
          </a:bodyPr>
          <a:lstStyle/>
          <a:p>
            <a:pPr algn="ctr" eaLnBrk="1" fontAlgn="auto" hangingPunct="1">
              <a:spcBef>
                <a:spcPts val="0"/>
              </a:spcBef>
              <a:spcAft>
                <a:spcPts val="0"/>
              </a:spcAft>
            </a:pPr>
            <a:r>
              <a:rPr lang="en-US" sz="1200" dirty="0" err="1">
                <a:solidFill>
                  <a:srgbClr val="FFFF00"/>
                </a:solidFill>
                <a:latin typeface="Trebuchet MS" panose="020B0603020202020204"/>
                <a:ea typeface="+mn-ea"/>
                <a:cs typeface="+mn-cs"/>
              </a:rPr>
              <a:t>Dr</a:t>
            </a:r>
            <a:r>
              <a:rPr lang="en-US" sz="1200" dirty="0">
                <a:solidFill>
                  <a:srgbClr val="FFFF00"/>
                </a:solidFill>
                <a:latin typeface="Trebuchet MS" panose="020B0603020202020204"/>
                <a:ea typeface="+mn-ea"/>
                <a:cs typeface="+mn-cs"/>
              </a:rPr>
              <a:t> Jo Saxton, Chief Regulat</a:t>
            </a:r>
            <a:r>
              <a:rPr lang="en-US" sz="1200" dirty="0">
                <a:solidFill>
                  <a:srgbClr val="FFFF00"/>
                </a:solidFill>
                <a:latin typeface="Trebuchet MS" panose="020B0603020202020204"/>
              </a:rPr>
              <a:t>or, Ofqual, in evidence to the Education Select Committee, 12</a:t>
            </a:r>
            <a:r>
              <a:rPr lang="en-US" sz="1200" baseline="30000" dirty="0">
                <a:solidFill>
                  <a:srgbClr val="FFFF00"/>
                </a:solidFill>
                <a:latin typeface="Trebuchet MS" panose="020B0603020202020204"/>
              </a:rPr>
              <a:t>th</a:t>
            </a:r>
            <a:r>
              <a:rPr lang="en-US" sz="1200" dirty="0">
                <a:solidFill>
                  <a:srgbClr val="FFFF00"/>
                </a:solidFill>
                <a:latin typeface="Trebuchet MS" panose="020B0603020202020204"/>
              </a:rPr>
              <a:t> October 2022</a:t>
            </a:r>
            <a:endParaRPr lang="en-US" sz="1200" dirty="0">
              <a:solidFill>
                <a:srgbClr val="FFFF00"/>
              </a:solidFill>
              <a:latin typeface="Trebuchet MS" panose="020B0603020202020204"/>
              <a:ea typeface="+mn-ea"/>
              <a:cs typeface="+mn-cs"/>
            </a:endParaRPr>
          </a:p>
        </p:txBody>
      </p:sp>
    </p:spTree>
    <p:extLst>
      <p:ext uri="{BB962C8B-B14F-4D97-AF65-F5344CB8AC3E}">
        <p14:creationId xmlns:p14="http://schemas.microsoft.com/office/powerpoint/2010/main" val="18671711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766700A-AC34-A149-8F00-C10F46178A6F}"/>
              </a:ext>
            </a:extLst>
          </p:cNvPr>
          <p:cNvGrpSpPr/>
          <p:nvPr/>
        </p:nvGrpSpPr>
        <p:grpSpPr>
          <a:xfrm>
            <a:off x="3267147" y="1529998"/>
            <a:ext cx="4298195" cy="2173181"/>
            <a:chOff x="2834011" y="1529998"/>
            <a:chExt cx="4298195" cy="2173181"/>
          </a:xfrm>
        </p:grpSpPr>
        <p:cxnSp>
          <p:nvCxnSpPr>
            <p:cNvPr id="3" name="Straight Connector 2">
              <a:extLst>
                <a:ext uri="{FF2B5EF4-FFF2-40B4-BE49-F238E27FC236}">
                  <a16:creationId xmlns:a16="http://schemas.microsoft.com/office/drawing/2014/main" id="{5E7783BD-D07D-B04D-AD51-FA413877B49C}"/>
                </a:ext>
              </a:extLst>
            </p:cNvPr>
            <p:cNvCxnSpPr/>
            <p:nvPr/>
          </p:nvCxnSpPr>
          <p:spPr bwMode="auto">
            <a:xfrm>
              <a:off x="7132206" y="1543179"/>
              <a:ext cx="0" cy="2160000"/>
            </a:xfrm>
            <a:prstGeom prst="line">
              <a:avLst/>
            </a:prstGeom>
            <a:solidFill>
              <a:schemeClr val="accent1"/>
            </a:solidFill>
            <a:ln w="19050" cap="flat" cmpd="sng" algn="ctr">
              <a:solidFill>
                <a:schemeClr val="accent6">
                  <a:lumMod val="40000"/>
                  <a:lumOff val="60000"/>
                </a:schemeClr>
              </a:solidFill>
              <a:prstDash val="sysDot"/>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4" name="Straight Connector 3">
              <a:extLst>
                <a:ext uri="{FF2B5EF4-FFF2-40B4-BE49-F238E27FC236}">
                  <a16:creationId xmlns:a16="http://schemas.microsoft.com/office/drawing/2014/main" id="{D8EBABA4-C0AE-E74E-9964-7386DA8EE98B}"/>
                </a:ext>
              </a:extLst>
            </p:cNvPr>
            <p:cNvCxnSpPr/>
            <p:nvPr/>
          </p:nvCxnSpPr>
          <p:spPr bwMode="auto">
            <a:xfrm>
              <a:off x="2834011" y="1540881"/>
              <a:ext cx="0" cy="2160000"/>
            </a:xfrm>
            <a:prstGeom prst="line">
              <a:avLst/>
            </a:prstGeom>
            <a:solidFill>
              <a:schemeClr val="accent1"/>
            </a:solidFill>
            <a:ln w="19050" cap="flat" cmpd="sng" algn="ctr">
              <a:solidFill>
                <a:schemeClr val="accent6">
                  <a:lumMod val="40000"/>
                  <a:lumOff val="60000"/>
                </a:schemeClr>
              </a:solidFill>
              <a:prstDash val="sysDot"/>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 name="Straight Connector 4">
              <a:extLst>
                <a:ext uri="{FF2B5EF4-FFF2-40B4-BE49-F238E27FC236}">
                  <a16:creationId xmlns:a16="http://schemas.microsoft.com/office/drawing/2014/main" id="{2A60E5B0-CA34-724C-B6BC-99C19F6D3B19}"/>
                </a:ext>
              </a:extLst>
            </p:cNvPr>
            <p:cNvCxnSpPr/>
            <p:nvPr/>
          </p:nvCxnSpPr>
          <p:spPr bwMode="auto">
            <a:xfrm>
              <a:off x="4954476" y="1529998"/>
              <a:ext cx="0" cy="2160000"/>
            </a:xfrm>
            <a:prstGeom prst="line">
              <a:avLst/>
            </a:prstGeom>
            <a:solidFill>
              <a:schemeClr val="accent1"/>
            </a:solidFill>
            <a:ln w="19050" cap="flat" cmpd="sng" algn="ctr">
              <a:solidFill>
                <a:schemeClr val="accent6">
                  <a:lumMod val="40000"/>
                  <a:lumOff val="60000"/>
                </a:schemeClr>
              </a:solidFill>
              <a:prstDash val="sysDot"/>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cxnSp>
        <p:nvCxnSpPr>
          <p:cNvPr id="6" name="Straight Connector 5">
            <a:extLst>
              <a:ext uri="{FF2B5EF4-FFF2-40B4-BE49-F238E27FC236}">
                <a16:creationId xmlns:a16="http://schemas.microsoft.com/office/drawing/2014/main" id="{1CBCD322-226E-7248-B08A-3B2605F9E77B}"/>
              </a:ext>
            </a:extLst>
          </p:cNvPr>
          <p:cNvCxnSpPr>
            <a:cxnSpLocks/>
          </p:cNvCxnSpPr>
          <p:nvPr/>
        </p:nvCxnSpPr>
        <p:spPr bwMode="auto">
          <a:xfrm>
            <a:off x="622174" y="3703957"/>
            <a:ext cx="8964000" cy="0"/>
          </a:xfrm>
          <a:prstGeom prst="line">
            <a:avLst/>
          </a:prstGeom>
          <a:solidFill>
            <a:schemeClr val="accent1"/>
          </a:solidFill>
          <a:ln w="28575" cap="flat" cmpd="sng" algn="ctr">
            <a:solidFill>
              <a:srgbClr val="FFFC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7" name="Straight Connector 6">
            <a:extLst>
              <a:ext uri="{FF2B5EF4-FFF2-40B4-BE49-F238E27FC236}">
                <a16:creationId xmlns:a16="http://schemas.microsoft.com/office/drawing/2014/main" id="{132EEDB9-2A44-2347-AEF2-7F7811164BDF}"/>
              </a:ext>
            </a:extLst>
          </p:cNvPr>
          <p:cNvCxnSpPr/>
          <p:nvPr/>
        </p:nvCxnSpPr>
        <p:spPr bwMode="auto">
          <a:xfrm>
            <a:off x="5788908"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8" name="Straight Connector 7">
            <a:extLst>
              <a:ext uri="{FF2B5EF4-FFF2-40B4-BE49-F238E27FC236}">
                <a16:creationId xmlns:a16="http://schemas.microsoft.com/office/drawing/2014/main" id="{0C48FC75-73A2-1C41-AF60-D2A3BF1DEB25}"/>
              </a:ext>
            </a:extLst>
          </p:cNvPr>
          <p:cNvCxnSpPr/>
          <p:nvPr/>
        </p:nvCxnSpPr>
        <p:spPr bwMode="auto">
          <a:xfrm>
            <a:off x="6137250"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9" name="Straight Connector 8">
            <a:extLst>
              <a:ext uri="{FF2B5EF4-FFF2-40B4-BE49-F238E27FC236}">
                <a16:creationId xmlns:a16="http://schemas.microsoft.com/office/drawing/2014/main" id="{5792ED65-3CCA-6149-A685-B16CF12FC025}"/>
              </a:ext>
            </a:extLst>
          </p:cNvPr>
          <p:cNvCxnSpPr/>
          <p:nvPr/>
        </p:nvCxnSpPr>
        <p:spPr bwMode="auto">
          <a:xfrm>
            <a:off x="6463822"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0" name="Straight Connector 9">
            <a:extLst>
              <a:ext uri="{FF2B5EF4-FFF2-40B4-BE49-F238E27FC236}">
                <a16:creationId xmlns:a16="http://schemas.microsoft.com/office/drawing/2014/main" id="{4EAC37F2-C467-584D-9FFB-107154A4A6F3}"/>
              </a:ext>
            </a:extLst>
          </p:cNvPr>
          <p:cNvCxnSpPr/>
          <p:nvPr/>
        </p:nvCxnSpPr>
        <p:spPr bwMode="auto">
          <a:xfrm>
            <a:off x="6812165"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1" name="Straight Connector 10">
            <a:extLst>
              <a:ext uri="{FF2B5EF4-FFF2-40B4-BE49-F238E27FC236}">
                <a16:creationId xmlns:a16="http://schemas.microsoft.com/office/drawing/2014/main" id="{5F1D89FC-9BB1-7F44-83D1-D96A00DEE1A1}"/>
              </a:ext>
            </a:extLst>
          </p:cNvPr>
          <p:cNvCxnSpPr/>
          <p:nvPr/>
        </p:nvCxnSpPr>
        <p:spPr bwMode="auto">
          <a:xfrm>
            <a:off x="7149623"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2" name="Straight Connector 11">
            <a:extLst>
              <a:ext uri="{FF2B5EF4-FFF2-40B4-BE49-F238E27FC236}">
                <a16:creationId xmlns:a16="http://schemas.microsoft.com/office/drawing/2014/main" id="{2AE98CBA-6984-7240-86BA-939C68FE18FA}"/>
              </a:ext>
            </a:extLst>
          </p:cNvPr>
          <p:cNvCxnSpPr/>
          <p:nvPr/>
        </p:nvCxnSpPr>
        <p:spPr bwMode="auto">
          <a:xfrm>
            <a:off x="5386134"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3" name="Straight Connector 12">
            <a:extLst>
              <a:ext uri="{FF2B5EF4-FFF2-40B4-BE49-F238E27FC236}">
                <a16:creationId xmlns:a16="http://schemas.microsoft.com/office/drawing/2014/main" id="{775A1D0E-0368-DE43-BD74-2C75C9D3D59D}"/>
              </a:ext>
            </a:extLst>
          </p:cNvPr>
          <p:cNvCxnSpPr/>
          <p:nvPr/>
        </p:nvCxnSpPr>
        <p:spPr bwMode="auto">
          <a:xfrm>
            <a:off x="7966051"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4" name="Straight Connector 13">
            <a:extLst>
              <a:ext uri="{FF2B5EF4-FFF2-40B4-BE49-F238E27FC236}">
                <a16:creationId xmlns:a16="http://schemas.microsoft.com/office/drawing/2014/main" id="{AF2AB7B6-1F14-EE4D-A8DB-B77854421B8D}"/>
              </a:ext>
            </a:extLst>
          </p:cNvPr>
          <p:cNvCxnSpPr/>
          <p:nvPr/>
        </p:nvCxnSpPr>
        <p:spPr bwMode="auto">
          <a:xfrm>
            <a:off x="8314393"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5" name="Straight Connector 14">
            <a:extLst>
              <a:ext uri="{FF2B5EF4-FFF2-40B4-BE49-F238E27FC236}">
                <a16:creationId xmlns:a16="http://schemas.microsoft.com/office/drawing/2014/main" id="{1C774184-0D2C-A143-A960-8BC62EE9E1FA}"/>
              </a:ext>
            </a:extLst>
          </p:cNvPr>
          <p:cNvCxnSpPr/>
          <p:nvPr/>
        </p:nvCxnSpPr>
        <p:spPr bwMode="auto">
          <a:xfrm>
            <a:off x="8640965"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6" name="Straight Connector 15">
            <a:extLst>
              <a:ext uri="{FF2B5EF4-FFF2-40B4-BE49-F238E27FC236}">
                <a16:creationId xmlns:a16="http://schemas.microsoft.com/office/drawing/2014/main" id="{89BA9BF9-5F95-324C-97C7-D1462D732E65}"/>
              </a:ext>
            </a:extLst>
          </p:cNvPr>
          <p:cNvCxnSpPr/>
          <p:nvPr/>
        </p:nvCxnSpPr>
        <p:spPr bwMode="auto">
          <a:xfrm>
            <a:off x="8989308"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7" name="Straight Connector 16">
            <a:extLst>
              <a:ext uri="{FF2B5EF4-FFF2-40B4-BE49-F238E27FC236}">
                <a16:creationId xmlns:a16="http://schemas.microsoft.com/office/drawing/2014/main" id="{32298F39-F679-6141-B88C-BBBFE1C9F24D}"/>
              </a:ext>
            </a:extLst>
          </p:cNvPr>
          <p:cNvCxnSpPr/>
          <p:nvPr/>
        </p:nvCxnSpPr>
        <p:spPr bwMode="auto">
          <a:xfrm>
            <a:off x="9326766"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8" name="Straight Connector 17">
            <a:extLst>
              <a:ext uri="{FF2B5EF4-FFF2-40B4-BE49-F238E27FC236}">
                <a16:creationId xmlns:a16="http://schemas.microsoft.com/office/drawing/2014/main" id="{912337C8-AD28-6B43-B076-A475B55711BC}"/>
              </a:ext>
            </a:extLst>
          </p:cNvPr>
          <p:cNvCxnSpPr/>
          <p:nvPr/>
        </p:nvCxnSpPr>
        <p:spPr bwMode="auto">
          <a:xfrm>
            <a:off x="7563277"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9" name="Straight Connector 18">
            <a:extLst>
              <a:ext uri="{FF2B5EF4-FFF2-40B4-BE49-F238E27FC236}">
                <a16:creationId xmlns:a16="http://schemas.microsoft.com/office/drawing/2014/main" id="{E8A3C397-CA67-4141-9ABD-FC269BE80ED7}"/>
              </a:ext>
            </a:extLst>
          </p:cNvPr>
          <p:cNvCxnSpPr/>
          <p:nvPr/>
        </p:nvCxnSpPr>
        <p:spPr bwMode="auto">
          <a:xfrm>
            <a:off x="3666194"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0" name="Straight Connector 19">
            <a:extLst>
              <a:ext uri="{FF2B5EF4-FFF2-40B4-BE49-F238E27FC236}">
                <a16:creationId xmlns:a16="http://schemas.microsoft.com/office/drawing/2014/main" id="{0EA7AC3D-F0DB-7249-A769-2B54160E1494}"/>
              </a:ext>
            </a:extLst>
          </p:cNvPr>
          <p:cNvCxnSpPr/>
          <p:nvPr/>
        </p:nvCxnSpPr>
        <p:spPr bwMode="auto">
          <a:xfrm>
            <a:off x="4014536"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1" name="Straight Connector 20">
            <a:extLst>
              <a:ext uri="{FF2B5EF4-FFF2-40B4-BE49-F238E27FC236}">
                <a16:creationId xmlns:a16="http://schemas.microsoft.com/office/drawing/2014/main" id="{E110915D-DB00-374D-BBD5-7D1537A9B5B1}"/>
              </a:ext>
            </a:extLst>
          </p:cNvPr>
          <p:cNvCxnSpPr/>
          <p:nvPr/>
        </p:nvCxnSpPr>
        <p:spPr bwMode="auto">
          <a:xfrm>
            <a:off x="4341108"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2" name="Straight Connector 21">
            <a:extLst>
              <a:ext uri="{FF2B5EF4-FFF2-40B4-BE49-F238E27FC236}">
                <a16:creationId xmlns:a16="http://schemas.microsoft.com/office/drawing/2014/main" id="{79BF74D2-A923-A34D-86B6-9ECD99AD78EF}"/>
              </a:ext>
            </a:extLst>
          </p:cNvPr>
          <p:cNvCxnSpPr/>
          <p:nvPr/>
        </p:nvCxnSpPr>
        <p:spPr bwMode="auto">
          <a:xfrm>
            <a:off x="4689451"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3" name="Straight Connector 22">
            <a:extLst>
              <a:ext uri="{FF2B5EF4-FFF2-40B4-BE49-F238E27FC236}">
                <a16:creationId xmlns:a16="http://schemas.microsoft.com/office/drawing/2014/main" id="{13153075-1826-4241-93DE-F64348640D7E}"/>
              </a:ext>
            </a:extLst>
          </p:cNvPr>
          <p:cNvCxnSpPr/>
          <p:nvPr/>
        </p:nvCxnSpPr>
        <p:spPr bwMode="auto">
          <a:xfrm>
            <a:off x="5026909"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4" name="Straight Connector 23">
            <a:extLst>
              <a:ext uri="{FF2B5EF4-FFF2-40B4-BE49-F238E27FC236}">
                <a16:creationId xmlns:a16="http://schemas.microsoft.com/office/drawing/2014/main" id="{D3E506DE-BB8C-824D-9859-D8A3706E8914}"/>
              </a:ext>
            </a:extLst>
          </p:cNvPr>
          <p:cNvCxnSpPr/>
          <p:nvPr/>
        </p:nvCxnSpPr>
        <p:spPr bwMode="auto">
          <a:xfrm>
            <a:off x="3263420"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5" name="Straight Connector 24">
            <a:extLst>
              <a:ext uri="{FF2B5EF4-FFF2-40B4-BE49-F238E27FC236}">
                <a16:creationId xmlns:a16="http://schemas.microsoft.com/office/drawing/2014/main" id="{04BAB8CB-E66A-E645-9012-0B946D722912}"/>
              </a:ext>
            </a:extLst>
          </p:cNvPr>
          <p:cNvCxnSpPr/>
          <p:nvPr/>
        </p:nvCxnSpPr>
        <p:spPr bwMode="auto">
          <a:xfrm>
            <a:off x="1902709"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6" name="Straight Connector 25">
            <a:extLst>
              <a:ext uri="{FF2B5EF4-FFF2-40B4-BE49-F238E27FC236}">
                <a16:creationId xmlns:a16="http://schemas.microsoft.com/office/drawing/2014/main" id="{E7C2AF52-E035-9F49-9193-F134E549D2EA}"/>
              </a:ext>
            </a:extLst>
          </p:cNvPr>
          <p:cNvCxnSpPr/>
          <p:nvPr/>
        </p:nvCxnSpPr>
        <p:spPr bwMode="auto">
          <a:xfrm>
            <a:off x="2251051"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7" name="Straight Connector 26">
            <a:extLst>
              <a:ext uri="{FF2B5EF4-FFF2-40B4-BE49-F238E27FC236}">
                <a16:creationId xmlns:a16="http://schemas.microsoft.com/office/drawing/2014/main" id="{CFCB55DB-E2BD-5044-99B3-C0ACF07D07CB}"/>
              </a:ext>
            </a:extLst>
          </p:cNvPr>
          <p:cNvCxnSpPr/>
          <p:nvPr/>
        </p:nvCxnSpPr>
        <p:spPr bwMode="auto">
          <a:xfrm>
            <a:off x="2577623"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8" name="Straight Connector 27">
            <a:extLst>
              <a:ext uri="{FF2B5EF4-FFF2-40B4-BE49-F238E27FC236}">
                <a16:creationId xmlns:a16="http://schemas.microsoft.com/office/drawing/2014/main" id="{A36177C6-15AE-1A47-8CAA-8A4C6B3F9503}"/>
              </a:ext>
            </a:extLst>
          </p:cNvPr>
          <p:cNvCxnSpPr/>
          <p:nvPr/>
        </p:nvCxnSpPr>
        <p:spPr bwMode="auto">
          <a:xfrm>
            <a:off x="2925966"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9" name="Straight Connector 28">
            <a:extLst>
              <a:ext uri="{FF2B5EF4-FFF2-40B4-BE49-F238E27FC236}">
                <a16:creationId xmlns:a16="http://schemas.microsoft.com/office/drawing/2014/main" id="{57253738-215E-9D44-8467-1114CF6A99BA}"/>
              </a:ext>
            </a:extLst>
          </p:cNvPr>
          <p:cNvCxnSpPr/>
          <p:nvPr/>
        </p:nvCxnSpPr>
        <p:spPr bwMode="auto">
          <a:xfrm>
            <a:off x="1499935"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0" name="TextBox 29">
            <a:extLst>
              <a:ext uri="{FF2B5EF4-FFF2-40B4-BE49-F238E27FC236}">
                <a16:creationId xmlns:a16="http://schemas.microsoft.com/office/drawing/2014/main" id="{31F2FCB7-EFF7-C848-B74C-CC7C8886F135}"/>
              </a:ext>
            </a:extLst>
          </p:cNvPr>
          <p:cNvSpPr txBox="1"/>
          <p:nvPr/>
        </p:nvSpPr>
        <p:spPr>
          <a:xfrm>
            <a:off x="5211967" y="3810071"/>
            <a:ext cx="373820" cy="307976"/>
          </a:xfrm>
          <a:prstGeom prst="rect">
            <a:avLst/>
          </a:prstGeom>
          <a:noFill/>
        </p:spPr>
        <p:txBody>
          <a:bodyPr wrap="none" rtlCol="0">
            <a:spAutoFit/>
          </a:bodyPr>
          <a:lstStyle/>
          <a:p>
            <a:r>
              <a:rPr lang="en-US" sz="1400" dirty="0">
                <a:solidFill>
                  <a:srgbClr val="FFFF00"/>
                </a:solidFill>
                <a:latin typeface="Trebuchet MS" panose="020B0703020202090204" pitchFamily="34" charset="0"/>
              </a:rPr>
              <a:t>70</a:t>
            </a:r>
          </a:p>
        </p:txBody>
      </p:sp>
      <p:sp>
        <p:nvSpPr>
          <p:cNvPr id="31" name="TextBox 30">
            <a:extLst>
              <a:ext uri="{FF2B5EF4-FFF2-40B4-BE49-F238E27FC236}">
                <a16:creationId xmlns:a16="http://schemas.microsoft.com/office/drawing/2014/main" id="{6B8241F9-77F2-CC49-831E-C40E65FC917A}"/>
              </a:ext>
            </a:extLst>
          </p:cNvPr>
          <p:cNvSpPr txBox="1"/>
          <p:nvPr/>
        </p:nvSpPr>
        <p:spPr>
          <a:xfrm>
            <a:off x="7378225" y="3810071"/>
            <a:ext cx="373820" cy="307777"/>
          </a:xfrm>
          <a:prstGeom prst="rect">
            <a:avLst/>
          </a:prstGeom>
          <a:noFill/>
        </p:spPr>
        <p:txBody>
          <a:bodyPr wrap="none" rtlCol="0">
            <a:spAutoFit/>
          </a:bodyPr>
          <a:lstStyle/>
          <a:p>
            <a:r>
              <a:rPr lang="en-US" sz="1400" dirty="0">
                <a:solidFill>
                  <a:srgbClr val="FFFF00"/>
                </a:solidFill>
                <a:latin typeface="Trebuchet MS" panose="020B0703020202090204" pitchFamily="34" charset="0"/>
              </a:rPr>
              <a:t>76</a:t>
            </a:r>
          </a:p>
        </p:txBody>
      </p:sp>
      <p:sp>
        <p:nvSpPr>
          <p:cNvPr id="32" name="TextBox 31">
            <a:extLst>
              <a:ext uri="{FF2B5EF4-FFF2-40B4-BE49-F238E27FC236}">
                <a16:creationId xmlns:a16="http://schemas.microsoft.com/office/drawing/2014/main" id="{01CBF770-40BE-B943-AAB2-D8AB0D718BE9}"/>
              </a:ext>
            </a:extLst>
          </p:cNvPr>
          <p:cNvSpPr txBox="1"/>
          <p:nvPr/>
        </p:nvSpPr>
        <p:spPr>
          <a:xfrm>
            <a:off x="3100140" y="3810071"/>
            <a:ext cx="373820" cy="307777"/>
          </a:xfrm>
          <a:prstGeom prst="rect">
            <a:avLst/>
          </a:prstGeom>
          <a:noFill/>
        </p:spPr>
        <p:txBody>
          <a:bodyPr wrap="none" rtlCol="0">
            <a:spAutoFit/>
          </a:bodyPr>
          <a:lstStyle/>
          <a:p>
            <a:r>
              <a:rPr lang="en-US" sz="1400" dirty="0">
                <a:solidFill>
                  <a:srgbClr val="FFFF00"/>
                </a:solidFill>
                <a:latin typeface="Trebuchet MS" panose="020B0703020202090204" pitchFamily="34" charset="0"/>
              </a:rPr>
              <a:t>64</a:t>
            </a:r>
          </a:p>
        </p:txBody>
      </p:sp>
      <p:cxnSp>
        <p:nvCxnSpPr>
          <p:cNvPr id="33" name="Straight Connector 32">
            <a:extLst>
              <a:ext uri="{FF2B5EF4-FFF2-40B4-BE49-F238E27FC236}">
                <a16:creationId xmlns:a16="http://schemas.microsoft.com/office/drawing/2014/main" id="{7CD1E900-2A1E-9A4F-9B0B-2B1B5CCCFA66}"/>
              </a:ext>
            </a:extLst>
          </p:cNvPr>
          <p:cNvCxnSpPr/>
          <p:nvPr/>
        </p:nvCxnSpPr>
        <p:spPr bwMode="auto">
          <a:xfrm>
            <a:off x="1513743" y="1548906"/>
            <a:ext cx="0" cy="2160000"/>
          </a:xfrm>
          <a:prstGeom prst="line">
            <a:avLst/>
          </a:prstGeom>
          <a:solidFill>
            <a:schemeClr val="accent1"/>
          </a:solidFill>
          <a:ln w="19050" cap="flat" cmpd="sng" algn="ctr">
            <a:solidFill>
              <a:schemeClr val="accent6">
                <a:lumMod val="40000"/>
                <a:lumOff val="60000"/>
              </a:schemeClr>
            </a:solidFill>
            <a:prstDash val="sysDot"/>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4" name="Straight Connector 33">
            <a:extLst>
              <a:ext uri="{FF2B5EF4-FFF2-40B4-BE49-F238E27FC236}">
                <a16:creationId xmlns:a16="http://schemas.microsoft.com/office/drawing/2014/main" id="{D9212443-3608-C74C-A343-8704BFD11DEF}"/>
              </a:ext>
            </a:extLst>
          </p:cNvPr>
          <p:cNvCxnSpPr/>
          <p:nvPr/>
        </p:nvCxnSpPr>
        <p:spPr bwMode="auto">
          <a:xfrm>
            <a:off x="1150335" y="3714096"/>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5" name="Straight Connector 34">
            <a:extLst>
              <a:ext uri="{FF2B5EF4-FFF2-40B4-BE49-F238E27FC236}">
                <a16:creationId xmlns:a16="http://schemas.microsoft.com/office/drawing/2014/main" id="{C60D4FE5-D293-0145-89A5-D9BE74C73E0D}"/>
              </a:ext>
            </a:extLst>
          </p:cNvPr>
          <p:cNvCxnSpPr/>
          <p:nvPr/>
        </p:nvCxnSpPr>
        <p:spPr bwMode="auto">
          <a:xfrm>
            <a:off x="747561" y="3714096"/>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6" name="TextBox 35">
            <a:extLst>
              <a:ext uri="{FF2B5EF4-FFF2-40B4-BE49-F238E27FC236}">
                <a16:creationId xmlns:a16="http://schemas.microsoft.com/office/drawing/2014/main" id="{980D5AEA-AFF3-9445-83F3-BF894205F46A}"/>
              </a:ext>
            </a:extLst>
          </p:cNvPr>
          <p:cNvSpPr txBox="1"/>
          <p:nvPr/>
        </p:nvSpPr>
        <p:spPr>
          <a:xfrm>
            <a:off x="1327487" y="3789216"/>
            <a:ext cx="373820" cy="307777"/>
          </a:xfrm>
          <a:prstGeom prst="rect">
            <a:avLst/>
          </a:prstGeom>
          <a:noFill/>
        </p:spPr>
        <p:txBody>
          <a:bodyPr wrap="none" rtlCol="0">
            <a:spAutoFit/>
          </a:bodyPr>
          <a:lstStyle/>
          <a:p>
            <a:r>
              <a:rPr lang="en-US" sz="1400" dirty="0">
                <a:solidFill>
                  <a:srgbClr val="FFFF00"/>
                </a:solidFill>
                <a:latin typeface="Trebuchet MS" panose="020B0703020202090204" pitchFamily="34" charset="0"/>
              </a:rPr>
              <a:t>59</a:t>
            </a:r>
          </a:p>
        </p:txBody>
      </p:sp>
      <p:sp>
        <p:nvSpPr>
          <p:cNvPr id="37" name="TextBox 36">
            <a:extLst>
              <a:ext uri="{FF2B5EF4-FFF2-40B4-BE49-F238E27FC236}">
                <a16:creationId xmlns:a16="http://schemas.microsoft.com/office/drawing/2014/main" id="{7802E00F-8861-9543-A538-124907E4CE3D}"/>
              </a:ext>
            </a:extLst>
          </p:cNvPr>
          <p:cNvSpPr txBox="1"/>
          <p:nvPr/>
        </p:nvSpPr>
        <p:spPr>
          <a:xfrm>
            <a:off x="4859952" y="1499454"/>
            <a:ext cx="369012"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0FA00"/>
                </a:solidFill>
                <a:effectLst/>
                <a:uLnTx/>
                <a:uFillTx/>
                <a:latin typeface="Trebuchet MS" panose="020B0703020202090204" pitchFamily="34" charset="0"/>
                <a:ea typeface="ＭＳ Ｐゴシック" charset="0"/>
              </a:rPr>
              <a:t>X</a:t>
            </a:r>
            <a:endParaRPr kumimoji="0" lang="en-US" sz="2400" b="1" i="0" u="none" strike="noStrike" kern="1200" cap="none" spc="0" normalizeH="0" baseline="0" noProof="0" dirty="0">
              <a:ln>
                <a:noFill/>
              </a:ln>
              <a:solidFill>
                <a:srgbClr val="00FA00"/>
              </a:solidFill>
              <a:effectLst/>
              <a:uLnTx/>
              <a:uFillTx/>
              <a:latin typeface="Trebuchet MS" panose="020B0703020202090204" pitchFamily="34" charset="0"/>
              <a:ea typeface="ＭＳ Ｐゴシック" charset="0"/>
            </a:endParaRPr>
          </a:p>
        </p:txBody>
      </p:sp>
      <p:cxnSp>
        <p:nvCxnSpPr>
          <p:cNvPr id="38" name="Straight Connector 37">
            <a:extLst>
              <a:ext uri="{FF2B5EF4-FFF2-40B4-BE49-F238E27FC236}">
                <a16:creationId xmlns:a16="http://schemas.microsoft.com/office/drawing/2014/main" id="{692AC22B-DFD8-7E41-838B-A54CB620933A}"/>
              </a:ext>
            </a:extLst>
          </p:cNvPr>
          <p:cNvCxnSpPr/>
          <p:nvPr/>
        </p:nvCxnSpPr>
        <p:spPr bwMode="auto">
          <a:xfrm>
            <a:off x="3646184" y="1725024"/>
            <a:ext cx="2808000" cy="0"/>
          </a:xfrm>
          <a:prstGeom prst="line">
            <a:avLst/>
          </a:prstGeom>
          <a:solidFill>
            <a:schemeClr val="accent1"/>
          </a:solidFill>
          <a:ln w="38100" cap="flat" cmpd="sng" algn="ctr">
            <a:solidFill>
              <a:srgbClr val="00FA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9" name="Diamond 38">
            <a:extLst>
              <a:ext uri="{FF2B5EF4-FFF2-40B4-BE49-F238E27FC236}">
                <a16:creationId xmlns:a16="http://schemas.microsoft.com/office/drawing/2014/main" id="{42ECDA20-827C-8442-963E-E92CF11E51EF}"/>
              </a:ext>
            </a:extLst>
          </p:cNvPr>
          <p:cNvSpPr/>
          <p:nvPr/>
        </p:nvSpPr>
        <p:spPr bwMode="auto">
          <a:xfrm>
            <a:off x="6368370" y="1581024"/>
            <a:ext cx="147145" cy="288000"/>
          </a:xfrm>
          <a:prstGeom prst="diamond">
            <a:avLst/>
          </a:prstGeom>
          <a:solidFill>
            <a:srgbClr val="00FA00"/>
          </a:solidFill>
          <a:ln w="9525" cap="flat" cmpd="sng" algn="ctr">
            <a:solidFill>
              <a:srgbClr val="00FA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40" name="Diamond 39">
            <a:extLst>
              <a:ext uri="{FF2B5EF4-FFF2-40B4-BE49-F238E27FC236}">
                <a16:creationId xmlns:a16="http://schemas.microsoft.com/office/drawing/2014/main" id="{6D75A6FF-D418-E542-8484-2B8A55A5C483}"/>
              </a:ext>
            </a:extLst>
          </p:cNvPr>
          <p:cNvSpPr/>
          <p:nvPr/>
        </p:nvSpPr>
        <p:spPr bwMode="auto">
          <a:xfrm>
            <a:off x="3567361" y="1581024"/>
            <a:ext cx="147145" cy="288000"/>
          </a:xfrm>
          <a:prstGeom prst="diamond">
            <a:avLst/>
          </a:prstGeom>
          <a:solidFill>
            <a:srgbClr val="FF40FF"/>
          </a:solidFill>
          <a:ln w="9525" cap="flat" cmpd="sng" algn="ctr">
            <a:solidFill>
              <a:srgbClr val="FF4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cxnSp>
        <p:nvCxnSpPr>
          <p:cNvPr id="41" name="Straight Connector 40">
            <a:extLst>
              <a:ext uri="{FF2B5EF4-FFF2-40B4-BE49-F238E27FC236}">
                <a16:creationId xmlns:a16="http://schemas.microsoft.com/office/drawing/2014/main" id="{5E627FFA-2031-7246-894D-F02E2802015D}"/>
              </a:ext>
            </a:extLst>
          </p:cNvPr>
          <p:cNvCxnSpPr/>
          <p:nvPr/>
        </p:nvCxnSpPr>
        <p:spPr bwMode="auto">
          <a:xfrm>
            <a:off x="1513746" y="1548906"/>
            <a:ext cx="0" cy="2160000"/>
          </a:xfrm>
          <a:prstGeom prst="line">
            <a:avLst/>
          </a:prstGeom>
          <a:solidFill>
            <a:schemeClr val="accent1"/>
          </a:solidFill>
          <a:ln w="19050" cap="flat" cmpd="sng" algn="ctr">
            <a:solidFill>
              <a:schemeClr val="accent6">
                <a:lumMod val="40000"/>
                <a:lumOff val="60000"/>
              </a:schemeClr>
            </a:solidFill>
            <a:prstDash val="sysDot"/>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42" name="TextBox 41">
            <a:extLst>
              <a:ext uri="{FF2B5EF4-FFF2-40B4-BE49-F238E27FC236}">
                <a16:creationId xmlns:a16="http://schemas.microsoft.com/office/drawing/2014/main" id="{20532CA1-E647-3A45-AB88-C79A28818AE7}"/>
              </a:ext>
            </a:extLst>
          </p:cNvPr>
          <p:cNvSpPr txBox="1"/>
          <p:nvPr/>
        </p:nvSpPr>
        <p:spPr>
          <a:xfrm>
            <a:off x="8237121" y="4358482"/>
            <a:ext cx="513282" cy="461963"/>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C00"/>
                </a:solidFill>
                <a:effectLst/>
                <a:uLnTx/>
                <a:uFillTx/>
                <a:latin typeface="Trebuchet MS" panose="020B0703020202090204" pitchFamily="34" charset="0"/>
                <a:ea typeface="ＭＳ Ｐゴシック" charset="0"/>
              </a:rPr>
              <a:t>A*</a:t>
            </a:r>
            <a:endParaRPr kumimoji="0" lang="en-US" sz="2400" b="1" i="0" u="none" strike="noStrike" kern="1200" cap="none" spc="0" normalizeH="0" baseline="0" noProof="0" dirty="0">
              <a:ln>
                <a:noFill/>
              </a:ln>
              <a:solidFill>
                <a:srgbClr val="FFFC00"/>
              </a:solidFill>
              <a:effectLst/>
              <a:uLnTx/>
              <a:uFillTx/>
              <a:latin typeface="Trebuchet MS" panose="020B0703020202090204" pitchFamily="34" charset="0"/>
              <a:ea typeface="ＭＳ Ｐゴシック" charset="0"/>
            </a:endParaRPr>
          </a:p>
        </p:txBody>
      </p:sp>
      <p:sp>
        <p:nvSpPr>
          <p:cNvPr id="43" name="TextBox 42">
            <a:extLst>
              <a:ext uri="{FF2B5EF4-FFF2-40B4-BE49-F238E27FC236}">
                <a16:creationId xmlns:a16="http://schemas.microsoft.com/office/drawing/2014/main" id="{51EC0D5A-10E3-FF40-84C8-FF97BA85A9E2}"/>
              </a:ext>
            </a:extLst>
          </p:cNvPr>
          <p:cNvSpPr txBox="1"/>
          <p:nvPr/>
        </p:nvSpPr>
        <p:spPr>
          <a:xfrm>
            <a:off x="6113783" y="4358482"/>
            <a:ext cx="380232" cy="461963"/>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C00"/>
                </a:solidFill>
                <a:effectLst/>
                <a:uLnTx/>
                <a:uFillTx/>
                <a:latin typeface="Trebuchet MS" panose="020B0703020202090204" pitchFamily="34" charset="0"/>
                <a:ea typeface="ＭＳ Ｐゴシック" charset="0"/>
              </a:rPr>
              <a:t>A</a:t>
            </a:r>
            <a:endParaRPr kumimoji="0" lang="en-US" sz="2400" b="1" i="0" u="none" strike="noStrike" kern="1200" cap="none" spc="0" normalizeH="0" baseline="0" noProof="0" dirty="0">
              <a:ln>
                <a:noFill/>
              </a:ln>
              <a:solidFill>
                <a:srgbClr val="FFFC00"/>
              </a:solidFill>
              <a:effectLst/>
              <a:uLnTx/>
              <a:uFillTx/>
              <a:latin typeface="Trebuchet MS" panose="020B0703020202090204" pitchFamily="34" charset="0"/>
              <a:ea typeface="ＭＳ Ｐゴシック" charset="0"/>
            </a:endParaRPr>
          </a:p>
        </p:txBody>
      </p:sp>
      <p:sp>
        <p:nvSpPr>
          <p:cNvPr id="44" name="TextBox 43">
            <a:extLst>
              <a:ext uri="{FF2B5EF4-FFF2-40B4-BE49-F238E27FC236}">
                <a16:creationId xmlns:a16="http://schemas.microsoft.com/office/drawing/2014/main" id="{EE54703A-2BF3-5B4C-9051-44F1DF940ACE}"/>
              </a:ext>
            </a:extLst>
          </p:cNvPr>
          <p:cNvSpPr txBox="1"/>
          <p:nvPr/>
        </p:nvSpPr>
        <p:spPr>
          <a:xfrm>
            <a:off x="4001289" y="4358482"/>
            <a:ext cx="380232" cy="46196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C00"/>
                </a:solidFill>
                <a:effectLst/>
                <a:uLnTx/>
                <a:uFillTx/>
                <a:latin typeface="Trebuchet MS" panose="020B0703020202090204" pitchFamily="34" charset="0"/>
                <a:ea typeface="ＭＳ Ｐゴシック" charset="0"/>
              </a:rPr>
              <a:t>B</a:t>
            </a:r>
            <a:endParaRPr kumimoji="0" lang="en-US" sz="2400" b="1" i="0" u="none" strike="noStrike" kern="1200" cap="none" spc="0" normalizeH="0" baseline="0" noProof="0" dirty="0">
              <a:ln>
                <a:noFill/>
              </a:ln>
              <a:solidFill>
                <a:srgbClr val="FFFC00"/>
              </a:solidFill>
              <a:effectLst/>
              <a:uLnTx/>
              <a:uFillTx/>
              <a:latin typeface="Trebuchet MS" panose="020B0703020202090204" pitchFamily="34" charset="0"/>
              <a:ea typeface="ＭＳ Ｐゴシック" charset="0"/>
            </a:endParaRPr>
          </a:p>
        </p:txBody>
      </p:sp>
      <p:sp>
        <p:nvSpPr>
          <p:cNvPr id="45" name="TextBox 44">
            <a:extLst>
              <a:ext uri="{FF2B5EF4-FFF2-40B4-BE49-F238E27FC236}">
                <a16:creationId xmlns:a16="http://schemas.microsoft.com/office/drawing/2014/main" id="{99A1C106-9D8F-E84C-B962-50494C7C2B8B}"/>
              </a:ext>
            </a:extLst>
          </p:cNvPr>
          <p:cNvSpPr txBox="1"/>
          <p:nvPr/>
        </p:nvSpPr>
        <p:spPr>
          <a:xfrm>
            <a:off x="2101948" y="4358482"/>
            <a:ext cx="380232" cy="461963"/>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C00"/>
                </a:solidFill>
                <a:effectLst/>
                <a:uLnTx/>
                <a:uFillTx/>
                <a:latin typeface="Trebuchet MS" panose="020B0703020202090204" pitchFamily="34" charset="0"/>
                <a:ea typeface="ＭＳ Ｐゴシック" charset="0"/>
              </a:rPr>
              <a:t>C</a:t>
            </a:r>
            <a:endParaRPr kumimoji="0" lang="en-US" sz="2400" b="1" i="0" u="none" strike="noStrike" kern="1200" cap="none" spc="0" normalizeH="0" baseline="0" noProof="0" dirty="0">
              <a:ln>
                <a:noFill/>
              </a:ln>
              <a:solidFill>
                <a:srgbClr val="FFFC00"/>
              </a:solidFill>
              <a:effectLst/>
              <a:uLnTx/>
              <a:uFillTx/>
              <a:latin typeface="Trebuchet MS" panose="020B0703020202090204" pitchFamily="34" charset="0"/>
              <a:ea typeface="ＭＳ Ｐゴシック" charset="0"/>
            </a:endParaRPr>
          </a:p>
        </p:txBody>
      </p:sp>
      <p:grpSp>
        <p:nvGrpSpPr>
          <p:cNvPr id="46" name="Group 45">
            <a:extLst>
              <a:ext uri="{FF2B5EF4-FFF2-40B4-BE49-F238E27FC236}">
                <a16:creationId xmlns:a16="http://schemas.microsoft.com/office/drawing/2014/main" id="{82FB6300-527B-9A41-A93F-A1FA2267BAA2}"/>
              </a:ext>
            </a:extLst>
          </p:cNvPr>
          <p:cNvGrpSpPr/>
          <p:nvPr/>
        </p:nvGrpSpPr>
        <p:grpSpPr>
          <a:xfrm>
            <a:off x="3241650" y="4205212"/>
            <a:ext cx="1763486" cy="250534"/>
            <a:chOff x="2819399" y="3712028"/>
            <a:chExt cx="1763486" cy="250372"/>
          </a:xfrm>
        </p:grpSpPr>
        <p:cxnSp>
          <p:nvCxnSpPr>
            <p:cNvPr id="47" name="Straight Connector 46">
              <a:extLst>
                <a:ext uri="{FF2B5EF4-FFF2-40B4-BE49-F238E27FC236}">
                  <a16:creationId xmlns:a16="http://schemas.microsoft.com/office/drawing/2014/main" id="{993A7F45-7081-C543-9E82-B703DCC17083}"/>
                </a:ext>
              </a:extLst>
            </p:cNvPr>
            <p:cNvCxnSpPr/>
            <p:nvPr/>
          </p:nvCxnSpPr>
          <p:spPr bwMode="auto">
            <a:xfrm>
              <a:off x="2819399" y="3831771"/>
              <a:ext cx="1763486" cy="0"/>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48" name="Straight Connector 47">
              <a:extLst>
                <a:ext uri="{FF2B5EF4-FFF2-40B4-BE49-F238E27FC236}">
                  <a16:creationId xmlns:a16="http://schemas.microsoft.com/office/drawing/2014/main" id="{9A63FB6D-1477-3547-B9DD-DD5618B60A54}"/>
                </a:ext>
              </a:extLst>
            </p:cNvPr>
            <p:cNvCxnSpPr/>
            <p:nvPr/>
          </p:nvCxnSpPr>
          <p:spPr bwMode="auto">
            <a:xfrm>
              <a:off x="4582884" y="3722914"/>
              <a:ext cx="0" cy="239486"/>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49" name="Straight Connector 48">
              <a:extLst>
                <a:ext uri="{FF2B5EF4-FFF2-40B4-BE49-F238E27FC236}">
                  <a16:creationId xmlns:a16="http://schemas.microsoft.com/office/drawing/2014/main" id="{5FB2D1C0-5CAA-8F47-A1E1-5840CAD35DE8}"/>
                </a:ext>
              </a:extLst>
            </p:cNvPr>
            <p:cNvCxnSpPr/>
            <p:nvPr/>
          </p:nvCxnSpPr>
          <p:spPr bwMode="auto">
            <a:xfrm>
              <a:off x="2819399" y="3712028"/>
              <a:ext cx="0" cy="239486"/>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grpSp>
        <p:nvGrpSpPr>
          <p:cNvPr id="50" name="Group 49">
            <a:extLst>
              <a:ext uri="{FF2B5EF4-FFF2-40B4-BE49-F238E27FC236}">
                <a16:creationId xmlns:a16="http://schemas.microsoft.com/office/drawing/2014/main" id="{1A1F12BC-764B-8641-97F2-7F1E1B3B2F1F}"/>
              </a:ext>
            </a:extLst>
          </p:cNvPr>
          <p:cNvGrpSpPr/>
          <p:nvPr/>
        </p:nvGrpSpPr>
        <p:grpSpPr>
          <a:xfrm>
            <a:off x="5397022" y="4205212"/>
            <a:ext cx="1763486" cy="250534"/>
            <a:chOff x="2819399" y="3712028"/>
            <a:chExt cx="1763486" cy="250372"/>
          </a:xfrm>
        </p:grpSpPr>
        <p:cxnSp>
          <p:nvCxnSpPr>
            <p:cNvPr id="51" name="Straight Connector 50">
              <a:extLst>
                <a:ext uri="{FF2B5EF4-FFF2-40B4-BE49-F238E27FC236}">
                  <a16:creationId xmlns:a16="http://schemas.microsoft.com/office/drawing/2014/main" id="{C4BE09C3-010B-F34D-9836-91993E463BA6}"/>
                </a:ext>
              </a:extLst>
            </p:cNvPr>
            <p:cNvCxnSpPr/>
            <p:nvPr/>
          </p:nvCxnSpPr>
          <p:spPr bwMode="auto">
            <a:xfrm>
              <a:off x="2819399" y="3831771"/>
              <a:ext cx="1763486" cy="0"/>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2" name="Straight Connector 51">
              <a:extLst>
                <a:ext uri="{FF2B5EF4-FFF2-40B4-BE49-F238E27FC236}">
                  <a16:creationId xmlns:a16="http://schemas.microsoft.com/office/drawing/2014/main" id="{5F7BC262-70D3-334B-9430-CC8EEC87ADFE}"/>
                </a:ext>
              </a:extLst>
            </p:cNvPr>
            <p:cNvCxnSpPr/>
            <p:nvPr/>
          </p:nvCxnSpPr>
          <p:spPr bwMode="auto">
            <a:xfrm>
              <a:off x="4582884" y="3722914"/>
              <a:ext cx="0" cy="239486"/>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3" name="Straight Connector 52">
              <a:extLst>
                <a:ext uri="{FF2B5EF4-FFF2-40B4-BE49-F238E27FC236}">
                  <a16:creationId xmlns:a16="http://schemas.microsoft.com/office/drawing/2014/main" id="{4302C821-0E27-EB48-87EE-08B8853B5DA0}"/>
                </a:ext>
              </a:extLst>
            </p:cNvPr>
            <p:cNvCxnSpPr/>
            <p:nvPr/>
          </p:nvCxnSpPr>
          <p:spPr bwMode="auto">
            <a:xfrm>
              <a:off x="2819399" y="3712028"/>
              <a:ext cx="0" cy="239486"/>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grpSp>
        <p:nvGrpSpPr>
          <p:cNvPr id="54" name="Group 53">
            <a:extLst>
              <a:ext uri="{FF2B5EF4-FFF2-40B4-BE49-F238E27FC236}">
                <a16:creationId xmlns:a16="http://schemas.microsoft.com/office/drawing/2014/main" id="{4FDF8E67-C9EB-5A42-BF31-B2EC20AA0A2F}"/>
              </a:ext>
            </a:extLst>
          </p:cNvPr>
          <p:cNvGrpSpPr/>
          <p:nvPr/>
        </p:nvGrpSpPr>
        <p:grpSpPr>
          <a:xfrm>
            <a:off x="7574165" y="4210659"/>
            <a:ext cx="1763486" cy="239641"/>
            <a:chOff x="2819399" y="3712028"/>
            <a:chExt cx="1763486" cy="239486"/>
          </a:xfrm>
        </p:grpSpPr>
        <p:cxnSp>
          <p:nvCxnSpPr>
            <p:cNvPr id="55" name="Straight Connector 54">
              <a:extLst>
                <a:ext uri="{FF2B5EF4-FFF2-40B4-BE49-F238E27FC236}">
                  <a16:creationId xmlns:a16="http://schemas.microsoft.com/office/drawing/2014/main" id="{3E0AC76A-0419-584C-BA8E-CAFB810FB136}"/>
                </a:ext>
              </a:extLst>
            </p:cNvPr>
            <p:cNvCxnSpPr/>
            <p:nvPr/>
          </p:nvCxnSpPr>
          <p:spPr bwMode="auto">
            <a:xfrm>
              <a:off x="2819399" y="3831771"/>
              <a:ext cx="1763486" cy="0"/>
            </a:xfrm>
            <a:prstGeom prst="line">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6" name="Straight Connector 55">
              <a:extLst>
                <a:ext uri="{FF2B5EF4-FFF2-40B4-BE49-F238E27FC236}">
                  <a16:creationId xmlns:a16="http://schemas.microsoft.com/office/drawing/2014/main" id="{6288D0BE-91F6-2348-8A11-AB34CB4CD755}"/>
                </a:ext>
              </a:extLst>
            </p:cNvPr>
            <p:cNvCxnSpPr/>
            <p:nvPr/>
          </p:nvCxnSpPr>
          <p:spPr bwMode="auto">
            <a:xfrm>
              <a:off x="2819399" y="3712028"/>
              <a:ext cx="0" cy="239486"/>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grpSp>
        <p:nvGrpSpPr>
          <p:cNvPr id="57" name="Group 56">
            <a:extLst>
              <a:ext uri="{FF2B5EF4-FFF2-40B4-BE49-F238E27FC236}">
                <a16:creationId xmlns:a16="http://schemas.microsoft.com/office/drawing/2014/main" id="{5241D22C-B1AB-D841-81C2-BF6A4BB8DF20}"/>
              </a:ext>
            </a:extLst>
          </p:cNvPr>
          <p:cNvGrpSpPr/>
          <p:nvPr/>
        </p:nvGrpSpPr>
        <p:grpSpPr>
          <a:xfrm>
            <a:off x="1530415" y="4205212"/>
            <a:ext cx="1384663" cy="250534"/>
            <a:chOff x="2819399" y="3712028"/>
            <a:chExt cx="1763486" cy="250372"/>
          </a:xfrm>
        </p:grpSpPr>
        <p:cxnSp>
          <p:nvCxnSpPr>
            <p:cNvPr id="58" name="Straight Connector 57">
              <a:extLst>
                <a:ext uri="{FF2B5EF4-FFF2-40B4-BE49-F238E27FC236}">
                  <a16:creationId xmlns:a16="http://schemas.microsoft.com/office/drawing/2014/main" id="{6D6310DE-BE28-6143-A75D-FD819DE138F1}"/>
                </a:ext>
              </a:extLst>
            </p:cNvPr>
            <p:cNvCxnSpPr/>
            <p:nvPr/>
          </p:nvCxnSpPr>
          <p:spPr bwMode="auto">
            <a:xfrm>
              <a:off x="2819399" y="3831771"/>
              <a:ext cx="1763486" cy="0"/>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9" name="Straight Connector 58">
              <a:extLst>
                <a:ext uri="{FF2B5EF4-FFF2-40B4-BE49-F238E27FC236}">
                  <a16:creationId xmlns:a16="http://schemas.microsoft.com/office/drawing/2014/main" id="{E20CCECB-B890-914F-A9D4-8CEC9BF82A43}"/>
                </a:ext>
              </a:extLst>
            </p:cNvPr>
            <p:cNvCxnSpPr/>
            <p:nvPr/>
          </p:nvCxnSpPr>
          <p:spPr bwMode="auto">
            <a:xfrm>
              <a:off x="4582884" y="3722914"/>
              <a:ext cx="0" cy="239486"/>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60" name="Straight Connector 59">
              <a:extLst>
                <a:ext uri="{FF2B5EF4-FFF2-40B4-BE49-F238E27FC236}">
                  <a16:creationId xmlns:a16="http://schemas.microsoft.com/office/drawing/2014/main" id="{C3D2395F-8BDE-1241-B0EB-4D8507615B1D}"/>
                </a:ext>
              </a:extLst>
            </p:cNvPr>
            <p:cNvCxnSpPr/>
            <p:nvPr/>
          </p:nvCxnSpPr>
          <p:spPr bwMode="auto">
            <a:xfrm>
              <a:off x="2819399" y="3712028"/>
              <a:ext cx="0" cy="239486"/>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cxnSp>
        <p:nvCxnSpPr>
          <p:cNvPr id="61" name="Straight Connector 60">
            <a:extLst>
              <a:ext uri="{FF2B5EF4-FFF2-40B4-BE49-F238E27FC236}">
                <a16:creationId xmlns:a16="http://schemas.microsoft.com/office/drawing/2014/main" id="{D71A08C7-D4B2-4541-8A2F-0AA7FFBBCFAB}"/>
              </a:ext>
            </a:extLst>
          </p:cNvPr>
          <p:cNvCxnSpPr/>
          <p:nvPr/>
        </p:nvCxnSpPr>
        <p:spPr bwMode="auto">
          <a:xfrm>
            <a:off x="739539" y="4330479"/>
            <a:ext cx="432000" cy="0"/>
          </a:xfrm>
          <a:prstGeom prst="line">
            <a:avLst/>
          </a:prstGeom>
          <a:solidFill>
            <a:schemeClr val="accent1"/>
          </a:solidFill>
          <a:ln w="9525" cap="flat" cmpd="sng" algn="ctr">
            <a:solidFill>
              <a:srgbClr val="FFFF00"/>
            </a:solidFill>
            <a:prstDash val="solid"/>
            <a:round/>
            <a:headEnd type="triangl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62" name="Straight Connector 61">
            <a:extLst>
              <a:ext uri="{FF2B5EF4-FFF2-40B4-BE49-F238E27FC236}">
                <a16:creationId xmlns:a16="http://schemas.microsoft.com/office/drawing/2014/main" id="{9AC31388-F28A-3940-9CEC-7D404D9D079A}"/>
              </a:ext>
            </a:extLst>
          </p:cNvPr>
          <p:cNvCxnSpPr/>
          <p:nvPr/>
        </p:nvCxnSpPr>
        <p:spPr bwMode="auto">
          <a:xfrm>
            <a:off x="1171302" y="4210659"/>
            <a:ext cx="0" cy="239641"/>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63" name="TextBox 62">
            <a:extLst>
              <a:ext uri="{FF2B5EF4-FFF2-40B4-BE49-F238E27FC236}">
                <a16:creationId xmlns:a16="http://schemas.microsoft.com/office/drawing/2014/main" id="{319E7CF0-6F62-904C-96D8-60AE08EACB02}"/>
              </a:ext>
            </a:extLst>
          </p:cNvPr>
          <p:cNvSpPr txBox="1"/>
          <p:nvPr/>
        </p:nvSpPr>
        <p:spPr>
          <a:xfrm>
            <a:off x="714305" y="4358482"/>
            <a:ext cx="380232" cy="461963"/>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C00"/>
                </a:solidFill>
                <a:effectLst/>
                <a:uLnTx/>
                <a:uFillTx/>
                <a:latin typeface="Trebuchet MS" panose="020B0703020202090204" pitchFamily="34" charset="0"/>
                <a:ea typeface="ＭＳ Ｐゴシック" charset="0"/>
              </a:rPr>
              <a:t>D</a:t>
            </a:r>
            <a:endParaRPr kumimoji="0" lang="en-US" sz="2400" b="1" i="0" u="none" strike="noStrike" kern="1200" cap="none" spc="0" normalizeH="0" baseline="0" noProof="0" dirty="0">
              <a:ln>
                <a:noFill/>
              </a:ln>
              <a:solidFill>
                <a:srgbClr val="FFFC00"/>
              </a:solidFill>
              <a:effectLst/>
              <a:uLnTx/>
              <a:uFillTx/>
              <a:latin typeface="Trebuchet MS" panose="020B0703020202090204" pitchFamily="34" charset="0"/>
              <a:ea typeface="ＭＳ Ｐゴシック" charset="0"/>
            </a:endParaRPr>
          </a:p>
        </p:txBody>
      </p:sp>
      <p:sp>
        <p:nvSpPr>
          <p:cNvPr id="64" name="TextBox 63">
            <a:extLst>
              <a:ext uri="{FF2B5EF4-FFF2-40B4-BE49-F238E27FC236}">
                <a16:creationId xmlns:a16="http://schemas.microsoft.com/office/drawing/2014/main" id="{8E41BFDB-31EC-2548-977D-296C6E65CC5F}"/>
              </a:ext>
            </a:extLst>
          </p:cNvPr>
          <p:cNvSpPr txBox="1"/>
          <p:nvPr/>
        </p:nvSpPr>
        <p:spPr>
          <a:xfrm>
            <a:off x="1243978" y="147141"/>
            <a:ext cx="7279914"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noProof="0" dirty="0">
                <a:solidFill>
                  <a:srgbClr val="00FA00"/>
                </a:solidFill>
                <a:latin typeface="Trebuchet MS" panose="020B0703020202090204" pitchFamily="34" charset="0"/>
                <a:ea typeface="ＭＳ Ｐゴシック" charset="0"/>
              </a:rPr>
              <a:t>Grading according to </a:t>
            </a:r>
            <a:r>
              <a:rPr lang="en-US" sz="3600" i="1" noProof="0" dirty="0">
                <a:solidFill>
                  <a:srgbClr val="FF40FF"/>
                </a:solidFill>
                <a:latin typeface="Times New Roman" panose="02020603050405020304" pitchFamily="18" charset="0"/>
                <a:ea typeface="ＭＳ Ｐゴシック" charset="0"/>
                <a:cs typeface="Times New Roman" panose="02020603050405020304" pitchFamily="18" charset="0"/>
              </a:rPr>
              <a:t>m – f</a:t>
            </a:r>
            <a:endParaRPr kumimoji="0" lang="en-US" sz="3600" b="1" i="0" u="none" strike="noStrike" kern="1200" cap="none" spc="0" normalizeH="0" baseline="0" noProof="0" dirty="0">
              <a:ln>
                <a:noFill/>
              </a:ln>
              <a:solidFill>
                <a:srgbClr val="FF40FF"/>
              </a:solidFill>
              <a:effectLst/>
              <a:uLnTx/>
              <a:uFillTx/>
              <a:latin typeface="Trebuchet MS" panose="020B0703020202090204" pitchFamily="34" charset="0"/>
              <a:ea typeface="ＭＳ Ｐゴシック" charset="0"/>
            </a:endParaRPr>
          </a:p>
        </p:txBody>
      </p:sp>
      <p:sp>
        <p:nvSpPr>
          <p:cNvPr id="66" name="TextBox 65">
            <a:extLst>
              <a:ext uri="{FF2B5EF4-FFF2-40B4-BE49-F238E27FC236}">
                <a16:creationId xmlns:a16="http://schemas.microsoft.com/office/drawing/2014/main" id="{55E77080-EDD3-6042-B9F5-E96671C471F6}"/>
              </a:ext>
            </a:extLst>
          </p:cNvPr>
          <p:cNvSpPr txBox="1"/>
          <p:nvPr/>
        </p:nvSpPr>
        <p:spPr>
          <a:xfrm>
            <a:off x="5843336" y="1133639"/>
            <a:ext cx="1245854" cy="369332"/>
          </a:xfrm>
          <a:prstGeom prst="rect">
            <a:avLst/>
          </a:prstGeom>
          <a:noFill/>
        </p:spPr>
        <p:txBody>
          <a:bodyPr wrap="none" rtlCol="0">
            <a:spAutoFit/>
          </a:bodyPr>
          <a:lstStyle/>
          <a:p>
            <a:r>
              <a:rPr lang="en-US" i="1" dirty="0">
                <a:solidFill>
                  <a:srgbClr val="00FA00"/>
                </a:solidFill>
                <a:latin typeface="Times New Roman" panose="02020603050405020304" pitchFamily="18" charset="0"/>
                <a:cs typeface="Times New Roman" panose="02020603050405020304" pitchFamily="18" charset="0"/>
              </a:rPr>
              <a:t>m + f  = </a:t>
            </a:r>
            <a:r>
              <a:rPr lang="en-US" dirty="0">
                <a:solidFill>
                  <a:srgbClr val="00FA00"/>
                </a:solidFill>
                <a:latin typeface="Times New Roman" panose="02020603050405020304" pitchFamily="18" charset="0"/>
                <a:cs typeface="Times New Roman" panose="02020603050405020304" pitchFamily="18" charset="0"/>
              </a:rPr>
              <a:t>73</a:t>
            </a:r>
          </a:p>
        </p:txBody>
      </p:sp>
      <p:sp>
        <p:nvSpPr>
          <p:cNvPr id="67" name="TextBox 66">
            <a:extLst>
              <a:ext uri="{FF2B5EF4-FFF2-40B4-BE49-F238E27FC236}">
                <a16:creationId xmlns:a16="http://schemas.microsoft.com/office/drawing/2014/main" id="{EE59C5B0-97F6-D443-B2E5-073D9713170A}"/>
              </a:ext>
            </a:extLst>
          </p:cNvPr>
          <p:cNvSpPr txBox="1"/>
          <p:nvPr/>
        </p:nvSpPr>
        <p:spPr>
          <a:xfrm>
            <a:off x="3112282" y="1133639"/>
            <a:ext cx="1205779" cy="369332"/>
          </a:xfrm>
          <a:prstGeom prst="rect">
            <a:avLst/>
          </a:prstGeom>
          <a:noFill/>
        </p:spPr>
        <p:txBody>
          <a:bodyPr wrap="none" rtlCol="0">
            <a:spAutoFit/>
          </a:bodyPr>
          <a:lstStyle/>
          <a:p>
            <a:r>
              <a:rPr lang="en-US" i="1" dirty="0">
                <a:solidFill>
                  <a:srgbClr val="FF40FF"/>
                </a:solidFill>
                <a:latin typeface="Times New Roman" panose="02020603050405020304" pitchFamily="18" charset="0"/>
                <a:cs typeface="Times New Roman" panose="02020603050405020304" pitchFamily="18" charset="0"/>
              </a:rPr>
              <a:t>m – f  = </a:t>
            </a:r>
            <a:r>
              <a:rPr lang="en-US" dirty="0">
                <a:solidFill>
                  <a:srgbClr val="FF40FF"/>
                </a:solidFill>
                <a:latin typeface="Times New Roman" panose="02020603050405020304" pitchFamily="18" charset="0"/>
                <a:cs typeface="Times New Roman" panose="02020603050405020304" pitchFamily="18" charset="0"/>
              </a:rPr>
              <a:t>65</a:t>
            </a:r>
          </a:p>
        </p:txBody>
      </p:sp>
      <p:grpSp>
        <p:nvGrpSpPr>
          <p:cNvPr id="68" name="Group 67">
            <a:extLst>
              <a:ext uri="{FF2B5EF4-FFF2-40B4-BE49-F238E27FC236}">
                <a16:creationId xmlns:a16="http://schemas.microsoft.com/office/drawing/2014/main" id="{48BDD129-D6AC-AF48-844E-689C4C2C0336}"/>
              </a:ext>
            </a:extLst>
          </p:cNvPr>
          <p:cNvGrpSpPr/>
          <p:nvPr/>
        </p:nvGrpSpPr>
        <p:grpSpPr>
          <a:xfrm>
            <a:off x="3568262" y="2775857"/>
            <a:ext cx="3056030" cy="3341132"/>
            <a:chOff x="3115876" y="2775857"/>
            <a:chExt cx="3056030" cy="3341132"/>
          </a:xfrm>
        </p:grpSpPr>
        <p:grpSp>
          <p:nvGrpSpPr>
            <p:cNvPr id="69" name="Group 68">
              <a:extLst>
                <a:ext uri="{FF2B5EF4-FFF2-40B4-BE49-F238E27FC236}">
                  <a16:creationId xmlns:a16="http://schemas.microsoft.com/office/drawing/2014/main" id="{A0F4A984-0CF0-8549-B849-73043A67E420}"/>
                </a:ext>
              </a:extLst>
            </p:cNvPr>
            <p:cNvGrpSpPr/>
            <p:nvPr/>
          </p:nvGrpSpPr>
          <p:grpSpPr>
            <a:xfrm>
              <a:off x="5203371" y="2775857"/>
              <a:ext cx="968535" cy="709268"/>
              <a:chOff x="5203371" y="2775857"/>
              <a:chExt cx="968535" cy="709268"/>
            </a:xfrm>
          </p:grpSpPr>
          <p:sp>
            <p:nvSpPr>
              <p:cNvPr id="71" name="TextBox 70">
                <a:extLst>
                  <a:ext uri="{FF2B5EF4-FFF2-40B4-BE49-F238E27FC236}">
                    <a16:creationId xmlns:a16="http://schemas.microsoft.com/office/drawing/2014/main" id="{343EC805-2FDC-D74F-AF80-5FC23BAA1352}"/>
                  </a:ext>
                </a:extLst>
              </p:cNvPr>
              <p:cNvSpPr txBox="1"/>
              <p:nvPr/>
            </p:nvSpPr>
            <p:spPr>
              <a:xfrm>
                <a:off x="5515384" y="3023460"/>
                <a:ext cx="369012"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0B0F0"/>
                    </a:solidFill>
                    <a:effectLst/>
                    <a:uLnTx/>
                    <a:uFillTx/>
                    <a:latin typeface="Trebuchet MS" panose="020B0703020202090204" pitchFamily="34" charset="0"/>
                    <a:ea typeface="ＭＳ Ｐゴシック" charset="0"/>
                  </a:rPr>
                  <a:t>X</a:t>
                </a:r>
                <a:endParaRPr kumimoji="0" lang="en-US" sz="2400" b="1" i="0" u="none" strike="noStrike" kern="1200" cap="none" spc="0" normalizeH="0" baseline="0" noProof="0" dirty="0">
                  <a:ln>
                    <a:noFill/>
                  </a:ln>
                  <a:solidFill>
                    <a:srgbClr val="00B0F0"/>
                  </a:solidFill>
                  <a:effectLst/>
                  <a:uLnTx/>
                  <a:uFillTx/>
                  <a:latin typeface="Trebuchet MS" panose="020B0703020202090204" pitchFamily="34" charset="0"/>
                  <a:ea typeface="ＭＳ Ｐゴシック" charset="0"/>
                </a:endParaRPr>
              </a:p>
            </p:txBody>
          </p:sp>
          <p:sp>
            <p:nvSpPr>
              <p:cNvPr id="72" name="TextBox 71">
                <a:extLst>
                  <a:ext uri="{FF2B5EF4-FFF2-40B4-BE49-F238E27FC236}">
                    <a16:creationId xmlns:a16="http://schemas.microsoft.com/office/drawing/2014/main" id="{855F3FB9-7D8A-E042-8567-25278294A991}"/>
                  </a:ext>
                </a:extLst>
              </p:cNvPr>
              <p:cNvSpPr txBox="1"/>
              <p:nvPr/>
            </p:nvSpPr>
            <p:spPr>
              <a:xfrm>
                <a:off x="5203371" y="2775857"/>
                <a:ext cx="968535" cy="369332"/>
              </a:xfrm>
              <a:prstGeom prst="rect">
                <a:avLst/>
              </a:prstGeom>
              <a:noFill/>
            </p:spPr>
            <p:txBody>
              <a:bodyPr wrap="none" rtlCol="0">
                <a:spAutoFit/>
              </a:bodyPr>
              <a:lstStyle/>
              <a:p>
                <a:r>
                  <a:rPr lang="en-US" i="1" dirty="0">
                    <a:solidFill>
                      <a:srgbClr val="00B0F0"/>
                    </a:solidFill>
                    <a:latin typeface="Times New Roman" panose="02020603050405020304" pitchFamily="18" charset="0"/>
                    <a:cs typeface="Times New Roman" panose="02020603050405020304" pitchFamily="18" charset="0"/>
                  </a:rPr>
                  <a:t>m* = </a:t>
                </a:r>
                <a:r>
                  <a:rPr lang="en-US" dirty="0">
                    <a:solidFill>
                      <a:srgbClr val="00B0F0"/>
                    </a:solidFill>
                    <a:latin typeface="Times New Roman" panose="02020603050405020304" pitchFamily="18" charset="0"/>
                    <a:cs typeface="Times New Roman" panose="02020603050405020304" pitchFamily="18" charset="0"/>
                  </a:rPr>
                  <a:t>72</a:t>
                </a:r>
              </a:p>
            </p:txBody>
          </p:sp>
        </p:grpSp>
        <p:sp>
          <p:nvSpPr>
            <p:cNvPr id="70" name="TextBox 69">
              <a:extLst>
                <a:ext uri="{FF2B5EF4-FFF2-40B4-BE49-F238E27FC236}">
                  <a16:creationId xmlns:a16="http://schemas.microsoft.com/office/drawing/2014/main" id="{7A354443-0C16-D842-BAB1-6C411C3F2649}"/>
                </a:ext>
              </a:extLst>
            </p:cNvPr>
            <p:cNvSpPr txBox="1"/>
            <p:nvPr/>
          </p:nvSpPr>
          <p:spPr>
            <a:xfrm>
              <a:off x="3115876" y="5747657"/>
              <a:ext cx="2769476" cy="369332"/>
            </a:xfrm>
            <a:prstGeom prst="rect">
              <a:avLst/>
            </a:prstGeom>
            <a:noFill/>
          </p:spPr>
          <p:txBody>
            <a:bodyPr wrap="none" rtlCol="0">
              <a:spAutoFit/>
            </a:bodyPr>
            <a:lstStyle/>
            <a:p>
              <a:r>
                <a:rPr lang="en-US" b="1" dirty="0">
                  <a:solidFill>
                    <a:srgbClr val="00B0F0"/>
                  </a:solidFill>
                  <a:latin typeface="Trebuchet MS" panose="020B0703020202090204" pitchFamily="34" charset="0"/>
                </a:rPr>
                <a:t>Grade after re-mark = B</a:t>
              </a:r>
            </a:p>
          </p:txBody>
        </p:sp>
      </p:grpSp>
      <p:sp>
        <p:nvSpPr>
          <p:cNvPr id="73" name="TextBox 72">
            <a:extLst>
              <a:ext uri="{FF2B5EF4-FFF2-40B4-BE49-F238E27FC236}">
                <a16:creationId xmlns:a16="http://schemas.microsoft.com/office/drawing/2014/main" id="{B2E93684-2374-CB46-94B8-4D53E42E6EB0}"/>
              </a:ext>
            </a:extLst>
          </p:cNvPr>
          <p:cNvSpPr txBox="1"/>
          <p:nvPr/>
        </p:nvSpPr>
        <p:spPr>
          <a:xfrm>
            <a:off x="3897085" y="5345277"/>
            <a:ext cx="2104230" cy="369332"/>
          </a:xfrm>
          <a:prstGeom prst="rect">
            <a:avLst/>
          </a:prstGeom>
          <a:noFill/>
        </p:spPr>
        <p:txBody>
          <a:bodyPr wrap="none" rtlCol="0">
            <a:spAutoFit/>
          </a:bodyPr>
          <a:lstStyle/>
          <a:p>
            <a:r>
              <a:rPr lang="en-US" b="1" dirty="0">
                <a:solidFill>
                  <a:srgbClr val="FF40FF"/>
                </a:solidFill>
                <a:latin typeface="Trebuchet MS" panose="020B0703020202090204" pitchFamily="34" charset="0"/>
              </a:rPr>
              <a:t>Original grade = B</a:t>
            </a:r>
          </a:p>
        </p:txBody>
      </p:sp>
      <p:sp>
        <p:nvSpPr>
          <p:cNvPr id="74" name="TextBox 73">
            <a:extLst>
              <a:ext uri="{FF2B5EF4-FFF2-40B4-BE49-F238E27FC236}">
                <a16:creationId xmlns:a16="http://schemas.microsoft.com/office/drawing/2014/main" id="{2E261D7D-99B0-794A-A8BB-F49825DF7367}"/>
              </a:ext>
            </a:extLst>
          </p:cNvPr>
          <p:cNvSpPr txBox="1"/>
          <p:nvPr/>
        </p:nvSpPr>
        <p:spPr>
          <a:xfrm>
            <a:off x="4625399" y="1133639"/>
            <a:ext cx="853119" cy="369332"/>
          </a:xfrm>
          <a:prstGeom prst="rect">
            <a:avLst/>
          </a:prstGeom>
          <a:noFill/>
        </p:spPr>
        <p:txBody>
          <a:bodyPr wrap="none" rtlCol="0">
            <a:spAutoFit/>
          </a:bodyPr>
          <a:lstStyle/>
          <a:p>
            <a:r>
              <a:rPr lang="en-US" i="1" dirty="0">
                <a:solidFill>
                  <a:srgbClr val="00FA00"/>
                </a:solidFill>
                <a:latin typeface="Times New Roman" panose="02020603050405020304" pitchFamily="18" charset="0"/>
                <a:cs typeface="Times New Roman" panose="02020603050405020304" pitchFamily="18" charset="0"/>
              </a:rPr>
              <a:t>m = </a:t>
            </a:r>
            <a:r>
              <a:rPr lang="en-US" dirty="0">
                <a:solidFill>
                  <a:srgbClr val="00FA00"/>
                </a:solidFill>
                <a:latin typeface="Times New Roman" panose="02020603050405020304" pitchFamily="18" charset="0"/>
                <a:cs typeface="Times New Roman" panose="02020603050405020304" pitchFamily="18" charset="0"/>
              </a:rPr>
              <a:t>69</a:t>
            </a:r>
          </a:p>
        </p:txBody>
      </p:sp>
      <p:grpSp>
        <p:nvGrpSpPr>
          <p:cNvPr id="75" name="Group 74">
            <a:extLst>
              <a:ext uri="{FF2B5EF4-FFF2-40B4-BE49-F238E27FC236}">
                <a16:creationId xmlns:a16="http://schemas.microsoft.com/office/drawing/2014/main" id="{C5BA88A5-1F99-9B46-A31F-13471090E8EA}"/>
              </a:ext>
            </a:extLst>
          </p:cNvPr>
          <p:cNvGrpSpPr/>
          <p:nvPr/>
        </p:nvGrpSpPr>
        <p:grpSpPr>
          <a:xfrm>
            <a:off x="5024695" y="2007322"/>
            <a:ext cx="1404000" cy="465799"/>
            <a:chOff x="4593770" y="2373087"/>
            <a:chExt cx="1404000" cy="465799"/>
          </a:xfrm>
        </p:grpSpPr>
        <p:cxnSp>
          <p:nvCxnSpPr>
            <p:cNvPr id="76" name="Straight Arrow Connector 75">
              <a:extLst>
                <a:ext uri="{FF2B5EF4-FFF2-40B4-BE49-F238E27FC236}">
                  <a16:creationId xmlns:a16="http://schemas.microsoft.com/office/drawing/2014/main" id="{7B4390AF-EC73-6D4D-A82F-14E8E612B41B}"/>
                </a:ext>
              </a:extLst>
            </p:cNvPr>
            <p:cNvCxnSpPr/>
            <p:nvPr/>
          </p:nvCxnSpPr>
          <p:spPr bwMode="auto">
            <a:xfrm>
              <a:off x="4593770" y="2460171"/>
              <a:ext cx="1404000" cy="0"/>
            </a:xfrm>
            <a:prstGeom prst="straightConnector1">
              <a:avLst/>
            </a:prstGeom>
            <a:solidFill>
              <a:schemeClr val="accent1"/>
            </a:solidFill>
            <a:ln w="9525" cap="flat" cmpd="sng" algn="ctr">
              <a:solidFill>
                <a:srgbClr val="00FA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77" name="TextBox 76">
              <a:extLst>
                <a:ext uri="{FF2B5EF4-FFF2-40B4-BE49-F238E27FC236}">
                  <a16:creationId xmlns:a16="http://schemas.microsoft.com/office/drawing/2014/main" id="{8D34FBE4-D1AA-2C41-A3B5-0D3E79AB9991}"/>
                </a:ext>
              </a:extLst>
            </p:cNvPr>
            <p:cNvSpPr txBox="1"/>
            <p:nvPr/>
          </p:nvSpPr>
          <p:spPr>
            <a:xfrm>
              <a:off x="4998795" y="2469554"/>
              <a:ext cx="692818" cy="369332"/>
            </a:xfrm>
            <a:prstGeom prst="rect">
              <a:avLst/>
            </a:prstGeom>
            <a:noFill/>
            <a:ln>
              <a:noFill/>
            </a:ln>
          </p:spPr>
          <p:txBody>
            <a:bodyPr wrap="none" rtlCol="0">
              <a:spAutoFit/>
            </a:bodyPr>
            <a:lstStyle/>
            <a:p>
              <a:r>
                <a:rPr lang="en-US" i="1" dirty="0">
                  <a:solidFill>
                    <a:srgbClr val="00FA00"/>
                  </a:solidFill>
                  <a:latin typeface="Times New Roman" panose="02020603050405020304" pitchFamily="18" charset="0"/>
                  <a:cs typeface="Times New Roman" panose="02020603050405020304" pitchFamily="18" charset="0"/>
                </a:rPr>
                <a:t>f  = </a:t>
              </a:r>
              <a:r>
                <a:rPr lang="en-US" dirty="0">
                  <a:solidFill>
                    <a:srgbClr val="00FA00"/>
                  </a:solidFill>
                  <a:latin typeface="Times New Roman" panose="02020603050405020304" pitchFamily="18" charset="0"/>
                  <a:cs typeface="Times New Roman" panose="02020603050405020304" pitchFamily="18" charset="0"/>
                </a:rPr>
                <a:t>4</a:t>
              </a:r>
            </a:p>
          </p:txBody>
        </p:sp>
        <p:cxnSp>
          <p:nvCxnSpPr>
            <p:cNvPr id="78" name="Straight Connector 77">
              <a:extLst>
                <a:ext uri="{FF2B5EF4-FFF2-40B4-BE49-F238E27FC236}">
                  <a16:creationId xmlns:a16="http://schemas.microsoft.com/office/drawing/2014/main" id="{F0A3E59F-4427-F541-8E5D-5D1716D1432A}"/>
                </a:ext>
              </a:extLst>
            </p:cNvPr>
            <p:cNvCxnSpPr/>
            <p:nvPr/>
          </p:nvCxnSpPr>
          <p:spPr bwMode="auto">
            <a:xfrm>
              <a:off x="4593771" y="2373087"/>
              <a:ext cx="0" cy="180000"/>
            </a:xfrm>
            <a:prstGeom prst="line">
              <a:avLst/>
            </a:prstGeom>
            <a:solidFill>
              <a:schemeClr val="accent1"/>
            </a:solidFill>
            <a:ln w="9525" cap="flat" cmpd="sng" algn="ctr">
              <a:solidFill>
                <a:srgbClr val="00FA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spTree>
    <p:extLst>
      <p:ext uri="{BB962C8B-B14F-4D97-AF65-F5344CB8AC3E}">
        <p14:creationId xmlns:p14="http://schemas.microsoft.com/office/powerpoint/2010/main" val="142663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B94DFEB-8E1B-9E4C-9C52-7EFCB46734F5}"/>
              </a:ext>
            </a:extLst>
          </p:cNvPr>
          <p:cNvGrpSpPr/>
          <p:nvPr/>
        </p:nvGrpSpPr>
        <p:grpSpPr>
          <a:xfrm>
            <a:off x="622174" y="3696448"/>
            <a:ext cx="8964000" cy="421599"/>
            <a:chOff x="622174" y="3696448"/>
            <a:chExt cx="8964000" cy="421599"/>
          </a:xfrm>
        </p:grpSpPr>
        <p:cxnSp>
          <p:nvCxnSpPr>
            <p:cNvPr id="69" name="Straight Connector 68">
              <a:extLst>
                <a:ext uri="{FF2B5EF4-FFF2-40B4-BE49-F238E27FC236}">
                  <a16:creationId xmlns:a16="http://schemas.microsoft.com/office/drawing/2014/main" id="{02AE7885-6CA3-7849-AFAF-F4AD8E1CCDE2}"/>
                </a:ext>
              </a:extLst>
            </p:cNvPr>
            <p:cNvCxnSpPr>
              <a:cxnSpLocks/>
            </p:cNvCxnSpPr>
            <p:nvPr/>
          </p:nvCxnSpPr>
          <p:spPr bwMode="auto">
            <a:xfrm>
              <a:off x="622174" y="3703957"/>
              <a:ext cx="8964000" cy="0"/>
            </a:xfrm>
            <a:prstGeom prst="line">
              <a:avLst/>
            </a:prstGeom>
            <a:solidFill>
              <a:schemeClr val="accent1"/>
            </a:solidFill>
            <a:ln w="28575" cap="flat" cmpd="sng" algn="ctr">
              <a:solidFill>
                <a:srgbClr val="FFFC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70" name="Straight Connector 69">
              <a:extLst>
                <a:ext uri="{FF2B5EF4-FFF2-40B4-BE49-F238E27FC236}">
                  <a16:creationId xmlns:a16="http://schemas.microsoft.com/office/drawing/2014/main" id="{164F6C81-A778-5F48-A39E-48F012DC2AC9}"/>
                </a:ext>
              </a:extLst>
            </p:cNvPr>
            <p:cNvCxnSpPr/>
            <p:nvPr/>
          </p:nvCxnSpPr>
          <p:spPr bwMode="auto">
            <a:xfrm>
              <a:off x="5788908"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71" name="Straight Connector 70">
              <a:extLst>
                <a:ext uri="{FF2B5EF4-FFF2-40B4-BE49-F238E27FC236}">
                  <a16:creationId xmlns:a16="http://schemas.microsoft.com/office/drawing/2014/main" id="{DE598989-3E1B-194B-A0DD-E24B6BCE0348}"/>
                </a:ext>
              </a:extLst>
            </p:cNvPr>
            <p:cNvCxnSpPr/>
            <p:nvPr/>
          </p:nvCxnSpPr>
          <p:spPr bwMode="auto">
            <a:xfrm>
              <a:off x="6137250"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72" name="Straight Connector 71">
              <a:extLst>
                <a:ext uri="{FF2B5EF4-FFF2-40B4-BE49-F238E27FC236}">
                  <a16:creationId xmlns:a16="http://schemas.microsoft.com/office/drawing/2014/main" id="{30464A49-6556-044A-BF02-DF68925435E5}"/>
                </a:ext>
              </a:extLst>
            </p:cNvPr>
            <p:cNvCxnSpPr/>
            <p:nvPr/>
          </p:nvCxnSpPr>
          <p:spPr bwMode="auto">
            <a:xfrm>
              <a:off x="6463822"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73" name="Straight Connector 72">
              <a:extLst>
                <a:ext uri="{FF2B5EF4-FFF2-40B4-BE49-F238E27FC236}">
                  <a16:creationId xmlns:a16="http://schemas.microsoft.com/office/drawing/2014/main" id="{154F4B82-FBEC-1A46-AE99-DB9FD2119768}"/>
                </a:ext>
              </a:extLst>
            </p:cNvPr>
            <p:cNvCxnSpPr/>
            <p:nvPr/>
          </p:nvCxnSpPr>
          <p:spPr bwMode="auto">
            <a:xfrm>
              <a:off x="6812165"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74" name="Straight Connector 73">
              <a:extLst>
                <a:ext uri="{FF2B5EF4-FFF2-40B4-BE49-F238E27FC236}">
                  <a16:creationId xmlns:a16="http://schemas.microsoft.com/office/drawing/2014/main" id="{4262FC46-F178-5F42-9FFA-ADABAA844B99}"/>
                </a:ext>
              </a:extLst>
            </p:cNvPr>
            <p:cNvCxnSpPr/>
            <p:nvPr/>
          </p:nvCxnSpPr>
          <p:spPr bwMode="auto">
            <a:xfrm>
              <a:off x="7149623"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75" name="Straight Connector 74">
              <a:extLst>
                <a:ext uri="{FF2B5EF4-FFF2-40B4-BE49-F238E27FC236}">
                  <a16:creationId xmlns:a16="http://schemas.microsoft.com/office/drawing/2014/main" id="{87440EEA-F10C-BA41-B32C-7998B3856E94}"/>
                </a:ext>
              </a:extLst>
            </p:cNvPr>
            <p:cNvCxnSpPr/>
            <p:nvPr/>
          </p:nvCxnSpPr>
          <p:spPr bwMode="auto">
            <a:xfrm>
              <a:off x="5386134"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76" name="Straight Connector 75">
              <a:extLst>
                <a:ext uri="{FF2B5EF4-FFF2-40B4-BE49-F238E27FC236}">
                  <a16:creationId xmlns:a16="http://schemas.microsoft.com/office/drawing/2014/main" id="{17A84987-4587-6847-BFD1-E1778EDBCB8F}"/>
                </a:ext>
              </a:extLst>
            </p:cNvPr>
            <p:cNvCxnSpPr/>
            <p:nvPr/>
          </p:nvCxnSpPr>
          <p:spPr bwMode="auto">
            <a:xfrm>
              <a:off x="7966051"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77" name="Straight Connector 76">
              <a:extLst>
                <a:ext uri="{FF2B5EF4-FFF2-40B4-BE49-F238E27FC236}">
                  <a16:creationId xmlns:a16="http://schemas.microsoft.com/office/drawing/2014/main" id="{6C9CC59F-778F-FF44-9919-32F01A583D29}"/>
                </a:ext>
              </a:extLst>
            </p:cNvPr>
            <p:cNvCxnSpPr/>
            <p:nvPr/>
          </p:nvCxnSpPr>
          <p:spPr bwMode="auto">
            <a:xfrm>
              <a:off x="8314393"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78" name="Straight Connector 77">
              <a:extLst>
                <a:ext uri="{FF2B5EF4-FFF2-40B4-BE49-F238E27FC236}">
                  <a16:creationId xmlns:a16="http://schemas.microsoft.com/office/drawing/2014/main" id="{5E4621B3-4D7D-6D43-AB9B-CA90A987A712}"/>
                </a:ext>
              </a:extLst>
            </p:cNvPr>
            <p:cNvCxnSpPr/>
            <p:nvPr/>
          </p:nvCxnSpPr>
          <p:spPr bwMode="auto">
            <a:xfrm>
              <a:off x="8640965"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79" name="Straight Connector 78">
              <a:extLst>
                <a:ext uri="{FF2B5EF4-FFF2-40B4-BE49-F238E27FC236}">
                  <a16:creationId xmlns:a16="http://schemas.microsoft.com/office/drawing/2014/main" id="{745030D7-62AF-B446-A167-32C5A91E8A35}"/>
                </a:ext>
              </a:extLst>
            </p:cNvPr>
            <p:cNvCxnSpPr/>
            <p:nvPr/>
          </p:nvCxnSpPr>
          <p:spPr bwMode="auto">
            <a:xfrm>
              <a:off x="8989308"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80" name="Straight Connector 79">
              <a:extLst>
                <a:ext uri="{FF2B5EF4-FFF2-40B4-BE49-F238E27FC236}">
                  <a16:creationId xmlns:a16="http://schemas.microsoft.com/office/drawing/2014/main" id="{021F1505-BC46-1E4E-B187-E56E93851481}"/>
                </a:ext>
              </a:extLst>
            </p:cNvPr>
            <p:cNvCxnSpPr/>
            <p:nvPr/>
          </p:nvCxnSpPr>
          <p:spPr bwMode="auto">
            <a:xfrm>
              <a:off x="9326766"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81" name="Straight Connector 80">
              <a:extLst>
                <a:ext uri="{FF2B5EF4-FFF2-40B4-BE49-F238E27FC236}">
                  <a16:creationId xmlns:a16="http://schemas.microsoft.com/office/drawing/2014/main" id="{AD7A0E91-FF06-BD4A-B0DA-92F9C541D5AD}"/>
                </a:ext>
              </a:extLst>
            </p:cNvPr>
            <p:cNvCxnSpPr/>
            <p:nvPr/>
          </p:nvCxnSpPr>
          <p:spPr bwMode="auto">
            <a:xfrm>
              <a:off x="7563277"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82" name="Straight Connector 81">
              <a:extLst>
                <a:ext uri="{FF2B5EF4-FFF2-40B4-BE49-F238E27FC236}">
                  <a16:creationId xmlns:a16="http://schemas.microsoft.com/office/drawing/2014/main" id="{2B88D47F-BA7D-1F4B-A048-41480560CDA4}"/>
                </a:ext>
              </a:extLst>
            </p:cNvPr>
            <p:cNvCxnSpPr/>
            <p:nvPr/>
          </p:nvCxnSpPr>
          <p:spPr bwMode="auto">
            <a:xfrm>
              <a:off x="3666194"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83" name="Straight Connector 82">
              <a:extLst>
                <a:ext uri="{FF2B5EF4-FFF2-40B4-BE49-F238E27FC236}">
                  <a16:creationId xmlns:a16="http://schemas.microsoft.com/office/drawing/2014/main" id="{A74694D2-DC17-D04F-8834-EC86F206A56D}"/>
                </a:ext>
              </a:extLst>
            </p:cNvPr>
            <p:cNvCxnSpPr/>
            <p:nvPr/>
          </p:nvCxnSpPr>
          <p:spPr bwMode="auto">
            <a:xfrm>
              <a:off x="4014536"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84" name="Straight Connector 83">
              <a:extLst>
                <a:ext uri="{FF2B5EF4-FFF2-40B4-BE49-F238E27FC236}">
                  <a16:creationId xmlns:a16="http://schemas.microsoft.com/office/drawing/2014/main" id="{B28E79ED-542F-8D4A-A076-30EC8A6A6BAF}"/>
                </a:ext>
              </a:extLst>
            </p:cNvPr>
            <p:cNvCxnSpPr/>
            <p:nvPr/>
          </p:nvCxnSpPr>
          <p:spPr bwMode="auto">
            <a:xfrm>
              <a:off x="4341108"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85" name="Straight Connector 84">
              <a:extLst>
                <a:ext uri="{FF2B5EF4-FFF2-40B4-BE49-F238E27FC236}">
                  <a16:creationId xmlns:a16="http://schemas.microsoft.com/office/drawing/2014/main" id="{A25DF34E-A91C-664A-8859-4FAA050875B8}"/>
                </a:ext>
              </a:extLst>
            </p:cNvPr>
            <p:cNvCxnSpPr/>
            <p:nvPr/>
          </p:nvCxnSpPr>
          <p:spPr bwMode="auto">
            <a:xfrm>
              <a:off x="4689451"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86" name="Straight Connector 85">
              <a:extLst>
                <a:ext uri="{FF2B5EF4-FFF2-40B4-BE49-F238E27FC236}">
                  <a16:creationId xmlns:a16="http://schemas.microsoft.com/office/drawing/2014/main" id="{EB74479F-EFFF-F243-875E-4557B33200FF}"/>
                </a:ext>
              </a:extLst>
            </p:cNvPr>
            <p:cNvCxnSpPr/>
            <p:nvPr/>
          </p:nvCxnSpPr>
          <p:spPr bwMode="auto">
            <a:xfrm>
              <a:off x="5026909"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87" name="Straight Connector 86">
              <a:extLst>
                <a:ext uri="{FF2B5EF4-FFF2-40B4-BE49-F238E27FC236}">
                  <a16:creationId xmlns:a16="http://schemas.microsoft.com/office/drawing/2014/main" id="{A0F6CFA9-2B56-1644-8F0E-F376DBE2ED48}"/>
                </a:ext>
              </a:extLst>
            </p:cNvPr>
            <p:cNvCxnSpPr/>
            <p:nvPr/>
          </p:nvCxnSpPr>
          <p:spPr bwMode="auto">
            <a:xfrm>
              <a:off x="3263420"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88" name="Straight Connector 87">
              <a:extLst>
                <a:ext uri="{FF2B5EF4-FFF2-40B4-BE49-F238E27FC236}">
                  <a16:creationId xmlns:a16="http://schemas.microsoft.com/office/drawing/2014/main" id="{54B0A296-6C27-6445-B19F-C6E743AC22FE}"/>
                </a:ext>
              </a:extLst>
            </p:cNvPr>
            <p:cNvCxnSpPr/>
            <p:nvPr/>
          </p:nvCxnSpPr>
          <p:spPr bwMode="auto">
            <a:xfrm>
              <a:off x="1902709"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89" name="Straight Connector 88">
              <a:extLst>
                <a:ext uri="{FF2B5EF4-FFF2-40B4-BE49-F238E27FC236}">
                  <a16:creationId xmlns:a16="http://schemas.microsoft.com/office/drawing/2014/main" id="{0367C921-F90B-9541-A5B3-A51A6F4DE2E4}"/>
                </a:ext>
              </a:extLst>
            </p:cNvPr>
            <p:cNvCxnSpPr/>
            <p:nvPr/>
          </p:nvCxnSpPr>
          <p:spPr bwMode="auto">
            <a:xfrm>
              <a:off x="2251051"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90" name="Straight Connector 89">
              <a:extLst>
                <a:ext uri="{FF2B5EF4-FFF2-40B4-BE49-F238E27FC236}">
                  <a16:creationId xmlns:a16="http://schemas.microsoft.com/office/drawing/2014/main" id="{96517ED7-3A31-0D49-A4BA-A2FBA8EF73A0}"/>
                </a:ext>
              </a:extLst>
            </p:cNvPr>
            <p:cNvCxnSpPr/>
            <p:nvPr/>
          </p:nvCxnSpPr>
          <p:spPr bwMode="auto">
            <a:xfrm>
              <a:off x="2577623"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91" name="Straight Connector 90">
              <a:extLst>
                <a:ext uri="{FF2B5EF4-FFF2-40B4-BE49-F238E27FC236}">
                  <a16:creationId xmlns:a16="http://schemas.microsoft.com/office/drawing/2014/main" id="{AF36325E-EFCA-F64D-B8B2-D4BDFB85D898}"/>
                </a:ext>
              </a:extLst>
            </p:cNvPr>
            <p:cNvCxnSpPr/>
            <p:nvPr/>
          </p:nvCxnSpPr>
          <p:spPr bwMode="auto">
            <a:xfrm>
              <a:off x="2925966"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92" name="Straight Connector 91">
              <a:extLst>
                <a:ext uri="{FF2B5EF4-FFF2-40B4-BE49-F238E27FC236}">
                  <a16:creationId xmlns:a16="http://schemas.microsoft.com/office/drawing/2014/main" id="{47091D50-6A60-4D49-9A84-38924A01693C}"/>
                </a:ext>
              </a:extLst>
            </p:cNvPr>
            <p:cNvCxnSpPr/>
            <p:nvPr/>
          </p:nvCxnSpPr>
          <p:spPr bwMode="auto">
            <a:xfrm>
              <a:off x="1499935" y="3696448"/>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93" name="TextBox 92">
              <a:extLst>
                <a:ext uri="{FF2B5EF4-FFF2-40B4-BE49-F238E27FC236}">
                  <a16:creationId xmlns:a16="http://schemas.microsoft.com/office/drawing/2014/main" id="{F16DAE7C-3878-474C-AB25-2E10A21D7491}"/>
                </a:ext>
              </a:extLst>
            </p:cNvPr>
            <p:cNvSpPr txBox="1"/>
            <p:nvPr/>
          </p:nvSpPr>
          <p:spPr>
            <a:xfrm>
              <a:off x="5211967" y="3810071"/>
              <a:ext cx="373820" cy="307976"/>
            </a:xfrm>
            <a:prstGeom prst="rect">
              <a:avLst/>
            </a:prstGeom>
            <a:noFill/>
          </p:spPr>
          <p:txBody>
            <a:bodyPr wrap="none" rtlCol="0">
              <a:spAutoFit/>
            </a:bodyPr>
            <a:lstStyle/>
            <a:p>
              <a:r>
                <a:rPr lang="en-US" sz="1400" dirty="0">
                  <a:solidFill>
                    <a:srgbClr val="FFFF00"/>
                  </a:solidFill>
                  <a:latin typeface="Trebuchet MS" panose="020B0703020202090204" pitchFamily="34" charset="0"/>
                </a:rPr>
                <a:t>70</a:t>
              </a:r>
            </a:p>
          </p:txBody>
        </p:sp>
        <p:sp>
          <p:nvSpPr>
            <p:cNvPr id="94" name="TextBox 93">
              <a:extLst>
                <a:ext uri="{FF2B5EF4-FFF2-40B4-BE49-F238E27FC236}">
                  <a16:creationId xmlns:a16="http://schemas.microsoft.com/office/drawing/2014/main" id="{07B9F4CF-508C-2846-9735-B4923B659C2C}"/>
                </a:ext>
              </a:extLst>
            </p:cNvPr>
            <p:cNvSpPr txBox="1"/>
            <p:nvPr/>
          </p:nvSpPr>
          <p:spPr>
            <a:xfrm>
              <a:off x="7378225" y="3810071"/>
              <a:ext cx="373820" cy="307777"/>
            </a:xfrm>
            <a:prstGeom prst="rect">
              <a:avLst/>
            </a:prstGeom>
            <a:noFill/>
          </p:spPr>
          <p:txBody>
            <a:bodyPr wrap="none" rtlCol="0">
              <a:spAutoFit/>
            </a:bodyPr>
            <a:lstStyle/>
            <a:p>
              <a:r>
                <a:rPr lang="en-US" sz="1400" dirty="0">
                  <a:solidFill>
                    <a:srgbClr val="FFFF00"/>
                  </a:solidFill>
                  <a:latin typeface="Trebuchet MS" panose="020B0703020202090204" pitchFamily="34" charset="0"/>
                </a:rPr>
                <a:t>76</a:t>
              </a:r>
            </a:p>
          </p:txBody>
        </p:sp>
        <p:sp>
          <p:nvSpPr>
            <p:cNvPr id="95" name="TextBox 94">
              <a:extLst>
                <a:ext uri="{FF2B5EF4-FFF2-40B4-BE49-F238E27FC236}">
                  <a16:creationId xmlns:a16="http://schemas.microsoft.com/office/drawing/2014/main" id="{1055310C-71BA-FA4A-A6E8-825076A6E850}"/>
                </a:ext>
              </a:extLst>
            </p:cNvPr>
            <p:cNvSpPr txBox="1"/>
            <p:nvPr/>
          </p:nvSpPr>
          <p:spPr>
            <a:xfrm>
              <a:off x="3100140" y="3810071"/>
              <a:ext cx="373820" cy="307777"/>
            </a:xfrm>
            <a:prstGeom prst="rect">
              <a:avLst/>
            </a:prstGeom>
            <a:noFill/>
          </p:spPr>
          <p:txBody>
            <a:bodyPr wrap="none" rtlCol="0">
              <a:spAutoFit/>
            </a:bodyPr>
            <a:lstStyle/>
            <a:p>
              <a:r>
                <a:rPr lang="en-US" sz="1400" dirty="0">
                  <a:solidFill>
                    <a:srgbClr val="FFFF00"/>
                  </a:solidFill>
                  <a:latin typeface="Trebuchet MS" panose="020B0703020202090204" pitchFamily="34" charset="0"/>
                </a:rPr>
                <a:t>64</a:t>
              </a:r>
            </a:p>
          </p:txBody>
        </p:sp>
        <p:cxnSp>
          <p:nvCxnSpPr>
            <p:cNvPr id="97" name="Straight Connector 96">
              <a:extLst>
                <a:ext uri="{FF2B5EF4-FFF2-40B4-BE49-F238E27FC236}">
                  <a16:creationId xmlns:a16="http://schemas.microsoft.com/office/drawing/2014/main" id="{B249C769-893E-D049-8193-BF446D605B2A}"/>
                </a:ext>
              </a:extLst>
            </p:cNvPr>
            <p:cNvCxnSpPr/>
            <p:nvPr/>
          </p:nvCxnSpPr>
          <p:spPr bwMode="auto">
            <a:xfrm>
              <a:off x="1150335" y="3714096"/>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98" name="Straight Connector 97">
              <a:extLst>
                <a:ext uri="{FF2B5EF4-FFF2-40B4-BE49-F238E27FC236}">
                  <a16:creationId xmlns:a16="http://schemas.microsoft.com/office/drawing/2014/main" id="{6BCEC390-BFC1-A44E-A827-1669326B0B88}"/>
                </a:ext>
              </a:extLst>
            </p:cNvPr>
            <p:cNvCxnSpPr/>
            <p:nvPr/>
          </p:nvCxnSpPr>
          <p:spPr bwMode="auto">
            <a:xfrm>
              <a:off x="747561" y="3714096"/>
              <a:ext cx="0" cy="98035"/>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99" name="TextBox 98">
              <a:extLst>
                <a:ext uri="{FF2B5EF4-FFF2-40B4-BE49-F238E27FC236}">
                  <a16:creationId xmlns:a16="http://schemas.microsoft.com/office/drawing/2014/main" id="{9EB668C8-AE4A-2D4A-AB7E-B2BEDE3C9BA2}"/>
                </a:ext>
              </a:extLst>
            </p:cNvPr>
            <p:cNvSpPr txBox="1"/>
            <p:nvPr/>
          </p:nvSpPr>
          <p:spPr>
            <a:xfrm>
              <a:off x="1327487" y="3789216"/>
              <a:ext cx="373820" cy="307777"/>
            </a:xfrm>
            <a:prstGeom prst="rect">
              <a:avLst/>
            </a:prstGeom>
            <a:noFill/>
          </p:spPr>
          <p:txBody>
            <a:bodyPr wrap="none" rtlCol="0">
              <a:spAutoFit/>
            </a:bodyPr>
            <a:lstStyle/>
            <a:p>
              <a:r>
                <a:rPr lang="en-US" sz="1400" dirty="0">
                  <a:solidFill>
                    <a:srgbClr val="FFFF00"/>
                  </a:solidFill>
                  <a:latin typeface="Trebuchet MS" panose="020B0703020202090204" pitchFamily="34" charset="0"/>
                </a:rPr>
                <a:t>59</a:t>
              </a:r>
            </a:p>
          </p:txBody>
        </p:sp>
      </p:grpSp>
      <p:cxnSp>
        <p:nvCxnSpPr>
          <p:cNvPr id="109" name="Straight Connector 108">
            <a:extLst>
              <a:ext uri="{FF2B5EF4-FFF2-40B4-BE49-F238E27FC236}">
                <a16:creationId xmlns:a16="http://schemas.microsoft.com/office/drawing/2014/main" id="{C53A3B59-C2EA-E84D-A308-141EDB323671}"/>
              </a:ext>
            </a:extLst>
          </p:cNvPr>
          <p:cNvCxnSpPr/>
          <p:nvPr/>
        </p:nvCxnSpPr>
        <p:spPr bwMode="auto">
          <a:xfrm>
            <a:off x="3646184" y="1725024"/>
            <a:ext cx="2808000" cy="0"/>
          </a:xfrm>
          <a:prstGeom prst="line">
            <a:avLst/>
          </a:prstGeom>
          <a:solidFill>
            <a:schemeClr val="accent1"/>
          </a:solidFill>
          <a:ln w="38100" cap="flat" cmpd="sng" algn="ctr">
            <a:solidFill>
              <a:srgbClr val="00FA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14" name="Diamond 113">
            <a:extLst>
              <a:ext uri="{FF2B5EF4-FFF2-40B4-BE49-F238E27FC236}">
                <a16:creationId xmlns:a16="http://schemas.microsoft.com/office/drawing/2014/main" id="{A59245AB-A983-1844-9CC2-54D6ABFE4554}"/>
              </a:ext>
            </a:extLst>
          </p:cNvPr>
          <p:cNvSpPr/>
          <p:nvPr/>
        </p:nvSpPr>
        <p:spPr bwMode="auto">
          <a:xfrm>
            <a:off x="6368370" y="1581024"/>
            <a:ext cx="147145" cy="288000"/>
          </a:xfrm>
          <a:prstGeom prst="diamond">
            <a:avLst/>
          </a:prstGeom>
          <a:solidFill>
            <a:srgbClr val="00FA00"/>
          </a:solidFill>
          <a:ln w="9525" cap="flat" cmpd="sng" algn="ctr">
            <a:solidFill>
              <a:srgbClr val="00FA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59" name="Diamond 158">
            <a:extLst>
              <a:ext uri="{FF2B5EF4-FFF2-40B4-BE49-F238E27FC236}">
                <a16:creationId xmlns:a16="http://schemas.microsoft.com/office/drawing/2014/main" id="{5C20CAB0-90C8-C442-9788-2271DDD8EAA0}"/>
              </a:ext>
            </a:extLst>
          </p:cNvPr>
          <p:cNvSpPr/>
          <p:nvPr/>
        </p:nvSpPr>
        <p:spPr bwMode="auto">
          <a:xfrm>
            <a:off x="3567361" y="1581024"/>
            <a:ext cx="147145" cy="288000"/>
          </a:xfrm>
          <a:prstGeom prst="diamond">
            <a:avLst/>
          </a:prstGeom>
          <a:solidFill>
            <a:srgbClr val="00FA00"/>
          </a:solidFill>
          <a:ln w="9525" cap="flat" cmpd="sng" algn="ctr">
            <a:solidFill>
              <a:srgbClr val="00FA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85" name="TextBox 184">
            <a:extLst>
              <a:ext uri="{FF2B5EF4-FFF2-40B4-BE49-F238E27FC236}">
                <a16:creationId xmlns:a16="http://schemas.microsoft.com/office/drawing/2014/main" id="{64E77460-0A73-AA4D-8F9D-C5CD912772C4}"/>
              </a:ext>
            </a:extLst>
          </p:cNvPr>
          <p:cNvSpPr txBox="1"/>
          <p:nvPr/>
        </p:nvSpPr>
        <p:spPr>
          <a:xfrm>
            <a:off x="5843336" y="1133639"/>
            <a:ext cx="1245854" cy="369332"/>
          </a:xfrm>
          <a:prstGeom prst="rect">
            <a:avLst/>
          </a:prstGeom>
          <a:noFill/>
        </p:spPr>
        <p:txBody>
          <a:bodyPr wrap="none" rtlCol="0">
            <a:spAutoFit/>
          </a:bodyPr>
          <a:lstStyle/>
          <a:p>
            <a:r>
              <a:rPr lang="en-US" i="1" dirty="0">
                <a:solidFill>
                  <a:srgbClr val="00FA00"/>
                </a:solidFill>
                <a:latin typeface="Times New Roman" panose="02020603050405020304" pitchFamily="18" charset="0"/>
                <a:cs typeface="Times New Roman" panose="02020603050405020304" pitchFamily="18" charset="0"/>
              </a:rPr>
              <a:t>m + f  = </a:t>
            </a:r>
            <a:r>
              <a:rPr lang="en-US" dirty="0">
                <a:solidFill>
                  <a:srgbClr val="00FA00"/>
                </a:solidFill>
                <a:latin typeface="Times New Roman" panose="02020603050405020304" pitchFamily="18" charset="0"/>
                <a:cs typeface="Times New Roman" panose="02020603050405020304" pitchFamily="18" charset="0"/>
              </a:rPr>
              <a:t>73</a:t>
            </a:r>
          </a:p>
        </p:txBody>
      </p:sp>
      <p:sp>
        <p:nvSpPr>
          <p:cNvPr id="186" name="TextBox 185">
            <a:extLst>
              <a:ext uri="{FF2B5EF4-FFF2-40B4-BE49-F238E27FC236}">
                <a16:creationId xmlns:a16="http://schemas.microsoft.com/office/drawing/2014/main" id="{D8946B39-17EB-6B44-97DC-159606A33C6D}"/>
              </a:ext>
            </a:extLst>
          </p:cNvPr>
          <p:cNvSpPr txBox="1"/>
          <p:nvPr/>
        </p:nvSpPr>
        <p:spPr>
          <a:xfrm>
            <a:off x="3112282" y="1133639"/>
            <a:ext cx="1205779" cy="369332"/>
          </a:xfrm>
          <a:prstGeom prst="rect">
            <a:avLst/>
          </a:prstGeom>
          <a:noFill/>
        </p:spPr>
        <p:txBody>
          <a:bodyPr wrap="none" rtlCol="0">
            <a:spAutoFit/>
          </a:bodyPr>
          <a:lstStyle/>
          <a:p>
            <a:r>
              <a:rPr lang="en-US" i="1" dirty="0">
                <a:solidFill>
                  <a:srgbClr val="00FA00"/>
                </a:solidFill>
                <a:latin typeface="Times New Roman" panose="02020603050405020304" pitchFamily="18" charset="0"/>
                <a:cs typeface="Times New Roman" panose="02020603050405020304" pitchFamily="18" charset="0"/>
              </a:rPr>
              <a:t>m – f  = </a:t>
            </a:r>
            <a:r>
              <a:rPr lang="en-US" dirty="0">
                <a:solidFill>
                  <a:srgbClr val="00FA00"/>
                </a:solidFill>
                <a:latin typeface="Times New Roman" panose="02020603050405020304" pitchFamily="18" charset="0"/>
                <a:cs typeface="Times New Roman" panose="02020603050405020304" pitchFamily="18" charset="0"/>
              </a:rPr>
              <a:t>65</a:t>
            </a:r>
          </a:p>
        </p:txBody>
      </p:sp>
      <p:sp>
        <p:nvSpPr>
          <p:cNvPr id="193" name="TextBox 192">
            <a:extLst>
              <a:ext uri="{FF2B5EF4-FFF2-40B4-BE49-F238E27FC236}">
                <a16:creationId xmlns:a16="http://schemas.microsoft.com/office/drawing/2014/main" id="{1A2CA7A0-871C-1A4A-9856-F06F1871E783}"/>
              </a:ext>
            </a:extLst>
          </p:cNvPr>
          <p:cNvSpPr txBox="1"/>
          <p:nvPr/>
        </p:nvSpPr>
        <p:spPr>
          <a:xfrm>
            <a:off x="4625399" y="1133639"/>
            <a:ext cx="853119" cy="369332"/>
          </a:xfrm>
          <a:prstGeom prst="rect">
            <a:avLst/>
          </a:prstGeom>
          <a:noFill/>
        </p:spPr>
        <p:txBody>
          <a:bodyPr wrap="none" rtlCol="0">
            <a:spAutoFit/>
          </a:bodyPr>
          <a:lstStyle/>
          <a:p>
            <a:r>
              <a:rPr lang="en-US" i="1" dirty="0">
                <a:solidFill>
                  <a:srgbClr val="FF40FF"/>
                </a:solidFill>
                <a:latin typeface="Times New Roman" panose="02020603050405020304" pitchFamily="18" charset="0"/>
                <a:cs typeface="Times New Roman" panose="02020603050405020304" pitchFamily="18" charset="0"/>
              </a:rPr>
              <a:t>m = </a:t>
            </a:r>
            <a:r>
              <a:rPr lang="en-US" dirty="0">
                <a:solidFill>
                  <a:srgbClr val="FF40FF"/>
                </a:solidFill>
                <a:latin typeface="Times New Roman" panose="02020603050405020304" pitchFamily="18" charset="0"/>
                <a:cs typeface="Times New Roman" panose="02020603050405020304" pitchFamily="18" charset="0"/>
              </a:rPr>
              <a:t>69</a:t>
            </a:r>
          </a:p>
        </p:txBody>
      </p:sp>
      <p:sp>
        <p:nvSpPr>
          <p:cNvPr id="194" name="TextBox 193">
            <a:extLst>
              <a:ext uri="{FF2B5EF4-FFF2-40B4-BE49-F238E27FC236}">
                <a16:creationId xmlns:a16="http://schemas.microsoft.com/office/drawing/2014/main" id="{F5629689-0587-FE4A-A017-153C5621873C}"/>
              </a:ext>
            </a:extLst>
          </p:cNvPr>
          <p:cNvSpPr txBox="1"/>
          <p:nvPr/>
        </p:nvSpPr>
        <p:spPr>
          <a:xfrm>
            <a:off x="1243978" y="171525"/>
            <a:ext cx="7279914" cy="646331"/>
          </a:xfrm>
          <a:prstGeom prst="rect">
            <a:avLst/>
          </a:prstGeom>
          <a:noFill/>
        </p:spPr>
        <p:txBody>
          <a:bodyPr wrap="square" rtlCol="0">
            <a:spAutoFit/>
          </a:bodyPr>
          <a:lstStyle/>
          <a:p>
            <a:pPr algn="ctr" eaLnBrk="0" fontAlgn="base" hangingPunct="0">
              <a:spcBef>
                <a:spcPct val="0"/>
              </a:spcBef>
              <a:spcAft>
                <a:spcPct val="0"/>
              </a:spcAft>
              <a:defRPr/>
            </a:pPr>
            <a:r>
              <a:rPr lang="en-US" sz="3600" b="1" noProof="0" dirty="0">
                <a:solidFill>
                  <a:srgbClr val="00FA00"/>
                </a:solidFill>
                <a:latin typeface="Trebuchet MS" panose="020B0703020202090204" pitchFamily="34" charset="0"/>
                <a:ea typeface="ＭＳ Ｐゴシック" charset="0"/>
              </a:rPr>
              <a:t>No grades, award </a:t>
            </a:r>
            <a:r>
              <a:rPr lang="en-US" sz="3600" i="1" noProof="0" dirty="0">
                <a:solidFill>
                  <a:srgbClr val="00FA00"/>
                </a:solidFill>
                <a:latin typeface="Times New Roman" panose="02020603050405020304" pitchFamily="18" charset="0"/>
                <a:ea typeface="ＭＳ Ｐゴシック" charset="0"/>
                <a:cs typeface="Times New Roman" panose="02020603050405020304" pitchFamily="18" charset="0"/>
              </a:rPr>
              <a:t>m </a:t>
            </a:r>
            <a:r>
              <a:rPr lang="en-US" sz="3600" dirty="0">
                <a:solidFill>
                  <a:srgbClr val="00FA00"/>
                </a:solidFill>
                <a:latin typeface="Apple Symbols" panose="02000000000000000000" pitchFamily="2" charset="-79"/>
                <a:ea typeface="Apple Symbols" panose="02000000000000000000" pitchFamily="2" charset="-79"/>
                <a:cs typeface="Apple Symbols" panose="02000000000000000000" pitchFamily="2" charset="-79"/>
              </a:rPr>
              <a:t>±</a:t>
            </a:r>
            <a:r>
              <a:rPr lang="en-US" sz="3600" i="1" noProof="0" dirty="0">
                <a:solidFill>
                  <a:srgbClr val="00FA00"/>
                </a:solidFill>
                <a:latin typeface="Times New Roman" panose="02020603050405020304" pitchFamily="18" charset="0"/>
                <a:ea typeface="ＭＳ Ｐゴシック" charset="0"/>
                <a:cs typeface="Times New Roman" panose="02020603050405020304" pitchFamily="18" charset="0"/>
              </a:rPr>
              <a:t> f</a:t>
            </a:r>
            <a:endParaRPr kumimoji="0" lang="en-US" sz="3600" b="1" i="0" u="none" strike="noStrike" kern="1200" cap="none" spc="0" normalizeH="0" baseline="0" noProof="0" dirty="0">
              <a:ln>
                <a:noFill/>
              </a:ln>
              <a:solidFill>
                <a:srgbClr val="00FA00"/>
              </a:solidFill>
              <a:effectLst/>
              <a:uLnTx/>
              <a:uFillTx/>
              <a:latin typeface="Trebuchet MS" panose="020B0703020202090204" pitchFamily="34" charset="0"/>
              <a:ea typeface="ＭＳ Ｐゴシック" charset="0"/>
            </a:endParaRPr>
          </a:p>
        </p:txBody>
      </p:sp>
      <p:grpSp>
        <p:nvGrpSpPr>
          <p:cNvPr id="4" name="Group 3">
            <a:extLst>
              <a:ext uri="{FF2B5EF4-FFF2-40B4-BE49-F238E27FC236}">
                <a16:creationId xmlns:a16="http://schemas.microsoft.com/office/drawing/2014/main" id="{2A5658D3-B6E2-7749-AF1A-7EA6FE7C2CE1}"/>
              </a:ext>
            </a:extLst>
          </p:cNvPr>
          <p:cNvGrpSpPr/>
          <p:nvPr/>
        </p:nvGrpSpPr>
        <p:grpSpPr>
          <a:xfrm>
            <a:off x="3080654" y="2775857"/>
            <a:ext cx="3543638" cy="3341132"/>
            <a:chOff x="3080654" y="2775857"/>
            <a:chExt cx="3543638" cy="3341132"/>
          </a:xfrm>
        </p:grpSpPr>
        <p:grpSp>
          <p:nvGrpSpPr>
            <p:cNvPr id="188" name="Group 187">
              <a:extLst>
                <a:ext uri="{FF2B5EF4-FFF2-40B4-BE49-F238E27FC236}">
                  <a16:creationId xmlns:a16="http://schemas.microsoft.com/office/drawing/2014/main" id="{DF94178F-53D9-6644-9A22-475FD9DCB1D3}"/>
                </a:ext>
              </a:extLst>
            </p:cNvPr>
            <p:cNvGrpSpPr/>
            <p:nvPr/>
          </p:nvGrpSpPr>
          <p:grpSpPr>
            <a:xfrm>
              <a:off x="5655757" y="2775857"/>
              <a:ext cx="968535" cy="709268"/>
              <a:chOff x="5203371" y="2775857"/>
              <a:chExt cx="968535" cy="709268"/>
            </a:xfrm>
          </p:grpSpPr>
          <p:sp>
            <p:nvSpPr>
              <p:cNvPr id="190" name="TextBox 189">
                <a:extLst>
                  <a:ext uri="{FF2B5EF4-FFF2-40B4-BE49-F238E27FC236}">
                    <a16:creationId xmlns:a16="http://schemas.microsoft.com/office/drawing/2014/main" id="{C3BCFBFD-034C-CA49-86C5-F6A53ED35FDC}"/>
                  </a:ext>
                </a:extLst>
              </p:cNvPr>
              <p:cNvSpPr txBox="1"/>
              <p:nvPr/>
            </p:nvSpPr>
            <p:spPr>
              <a:xfrm>
                <a:off x="5515384" y="3023460"/>
                <a:ext cx="369012"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0B0F0"/>
                    </a:solidFill>
                    <a:effectLst/>
                    <a:uLnTx/>
                    <a:uFillTx/>
                    <a:latin typeface="Trebuchet MS" panose="020B0703020202090204" pitchFamily="34" charset="0"/>
                    <a:ea typeface="ＭＳ Ｐゴシック" charset="0"/>
                  </a:rPr>
                  <a:t>X</a:t>
                </a:r>
                <a:endParaRPr kumimoji="0" lang="en-US" sz="2400" b="1" i="0" u="none" strike="noStrike" kern="1200" cap="none" spc="0" normalizeH="0" baseline="0" noProof="0" dirty="0">
                  <a:ln>
                    <a:noFill/>
                  </a:ln>
                  <a:solidFill>
                    <a:srgbClr val="00B0F0"/>
                  </a:solidFill>
                  <a:effectLst/>
                  <a:uLnTx/>
                  <a:uFillTx/>
                  <a:latin typeface="Trebuchet MS" panose="020B0703020202090204" pitchFamily="34" charset="0"/>
                  <a:ea typeface="ＭＳ Ｐゴシック" charset="0"/>
                </a:endParaRPr>
              </a:p>
            </p:txBody>
          </p:sp>
          <p:sp>
            <p:nvSpPr>
              <p:cNvPr id="191" name="TextBox 190">
                <a:extLst>
                  <a:ext uri="{FF2B5EF4-FFF2-40B4-BE49-F238E27FC236}">
                    <a16:creationId xmlns:a16="http://schemas.microsoft.com/office/drawing/2014/main" id="{3FB05CFA-82CE-134B-B908-AC8E82B71601}"/>
                  </a:ext>
                </a:extLst>
              </p:cNvPr>
              <p:cNvSpPr txBox="1"/>
              <p:nvPr/>
            </p:nvSpPr>
            <p:spPr>
              <a:xfrm>
                <a:off x="5203371" y="2775857"/>
                <a:ext cx="968535" cy="369332"/>
              </a:xfrm>
              <a:prstGeom prst="rect">
                <a:avLst/>
              </a:prstGeom>
              <a:noFill/>
            </p:spPr>
            <p:txBody>
              <a:bodyPr wrap="none" rtlCol="0">
                <a:spAutoFit/>
              </a:bodyPr>
              <a:lstStyle/>
              <a:p>
                <a:r>
                  <a:rPr lang="en-US" i="1" dirty="0">
                    <a:solidFill>
                      <a:srgbClr val="00B0F0"/>
                    </a:solidFill>
                    <a:latin typeface="Times New Roman" panose="02020603050405020304" pitchFamily="18" charset="0"/>
                    <a:cs typeface="Times New Roman" panose="02020603050405020304" pitchFamily="18" charset="0"/>
                  </a:rPr>
                  <a:t>m* = </a:t>
                </a:r>
                <a:r>
                  <a:rPr lang="en-US" dirty="0">
                    <a:solidFill>
                      <a:srgbClr val="00B0F0"/>
                    </a:solidFill>
                    <a:latin typeface="Times New Roman" panose="02020603050405020304" pitchFamily="18" charset="0"/>
                    <a:cs typeface="Times New Roman" panose="02020603050405020304" pitchFamily="18" charset="0"/>
                  </a:rPr>
                  <a:t>72</a:t>
                </a:r>
              </a:p>
            </p:txBody>
          </p:sp>
        </p:grpSp>
        <p:sp>
          <p:nvSpPr>
            <p:cNvPr id="195" name="TextBox 194">
              <a:extLst>
                <a:ext uri="{FF2B5EF4-FFF2-40B4-BE49-F238E27FC236}">
                  <a16:creationId xmlns:a16="http://schemas.microsoft.com/office/drawing/2014/main" id="{8A7EF0CC-04BB-9540-9788-D77E35D5A18D}"/>
                </a:ext>
              </a:extLst>
            </p:cNvPr>
            <p:cNvSpPr txBox="1"/>
            <p:nvPr/>
          </p:nvSpPr>
          <p:spPr>
            <a:xfrm>
              <a:off x="3080654" y="5747657"/>
              <a:ext cx="3308085" cy="369332"/>
            </a:xfrm>
            <a:prstGeom prst="rect">
              <a:avLst/>
            </a:prstGeom>
            <a:noFill/>
          </p:spPr>
          <p:txBody>
            <a:bodyPr wrap="none" rtlCol="0">
              <a:spAutoFit/>
            </a:bodyPr>
            <a:lstStyle/>
            <a:p>
              <a:r>
                <a:rPr lang="en-US" b="1" dirty="0">
                  <a:solidFill>
                    <a:srgbClr val="00B0F0"/>
                  </a:solidFill>
                </a:rPr>
                <a:t>Grade after re-mark = </a:t>
              </a:r>
              <a:r>
                <a:rPr lang="en-US" b="1" dirty="0">
                  <a:solidFill>
                    <a:srgbClr val="00FA00"/>
                  </a:solidFill>
                </a:rPr>
                <a:t>69 ± 4</a:t>
              </a:r>
              <a:endParaRPr lang="en-US" b="1" dirty="0">
                <a:solidFill>
                  <a:srgbClr val="00B0F0"/>
                </a:solidFill>
              </a:endParaRPr>
            </a:p>
          </p:txBody>
        </p:sp>
      </p:grpSp>
      <p:sp>
        <p:nvSpPr>
          <p:cNvPr id="100" name="TextBox 99">
            <a:extLst>
              <a:ext uri="{FF2B5EF4-FFF2-40B4-BE49-F238E27FC236}">
                <a16:creationId xmlns:a16="http://schemas.microsoft.com/office/drawing/2014/main" id="{AFD5483D-1942-8A4D-AF90-B1A2AAD86F45}"/>
              </a:ext>
            </a:extLst>
          </p:cNvPr>
          <p:cNvSpPr txBox="1"/>
          <p:nvPr/>
        </p:nvSpPr>
        <p:spPr>
          <a:xfrm>
            <a:off x="4859952" y="1499454"/>
            <a:ext cx="369012"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40FF"/>
                </a:solidFill>
                <a:effectLst/>
                <a:uLnTx/>
                <a:uFillTx/>
                <a:latin typeface="Trebuchet MS" panose="020B0703020202090204" pitchFamily="34" charset="0"/>
                <a:ea typeface="ＭＳ Ｐゴシック" charset="0"/>
              </a:rPr>
              <a:t>X</a:t>
            </a:r>
            <a:endParaRPr kumimoji="0" lang="en-US" sz="2400" b="1" i="0" u="none" strike="noStrike" kern="1200" cap="none" spc="0" normalizeH="0" baseline="0" noProof="0" dirty="0">
              <a:ln>
                <a:noFill/>
              </a:ln>
              <a:solidFill>
                <a:srgbClr val="FF40FF"/>
              </a:solidFill>
              <a:effectLst/>
              <a:uLnTx/>
              <a:uFillTx/>
              <a:latin typeface="Trebuchet MS" panose="020B0703020202090204" pitchFamily="34" charset="0"/>
              <a:ea typeface="ＭＳ Ｐゴシック" charset="0"/>
            </a:endParaRPr>
          </a:p>
        </p:txBody>
      </p:sp>
      <p:grpSp>
        <p:nvGrpSpPr>
          <p:cNvPr id="197" name="Group 196">
            <a:extLst>
              <a:ext uri="{FF2B5EF4-FFF2-40B4-BE49-F238E27FC236}">
                <a16:creationId xmlns:a16="http://schemas.microsoft.com/office/drawing/2014/main" id="{36305234-CF56-F74F-AA15-806DDE5DDC33}"/>
              </a:ext>
            </a:extLst>
          </p:cNvPr>
          <p:cNvGrpSpPr/>
          <p:nvPr/>
        </p:nvGrpSpPr>
        <p:grpSpPr>
          <a:xfrm>
            <a:off x="5024695" y="2007322"/>
            <a:ext cx="1404000" cy="465799"/>
            <a:chOff x="4593770" y="2373087"/>
            <a:chExt cx="1404000" cy="465799"/>
          </a:xfrm>
        </p:grpSpPr>
        <p:cxnSp>
          <p:nvCxnSpPr>
            <p:cNvPr id="198" name="Straight Arrow Connector 197">
              <a:extLst>
                <a:ext uri="{FF2B5EF4-FFF2-40B4-BE49-F238E27FC236}">
                  <a16:creationId xmlns:a16="http://schemas.microsoft.com/office/drawing/2014/main" id="{60AABD9E-ED6B-CC41-A202-0E2320509265}"/>
                </a:ext>
              </a:extLst>
            </p:cNvPr>
            <p:cNvCxnSpPr/>
            <p:nvPr/>
          </p:nvCxnSpPr>
          <p:spPr bwMode="auto">
            <a:xfrm>
              <a:off x="4593770" y="2460171"/>
              <a:ext cx="1404000" cy="0"/>
            </a:xfrm>
            <a:prstGeom prst="straightConnector1">
              <a:avLst/>
            </a:prstGeom>
            <a:solidFill>
              <a:schemeClr val="accent1"/>
            </a:solidFill>
            <a:ln w="9525" cap="flat" cmpd="sng" algn="ctr">
              <a:solidFill>
                <a:srgbClr val="FF40FF"/>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99" name="TextBox 198">
              <a:extLst>
                <a:ext uri="{FF2B5EF4-FFF2-40B4-BE49-F238E27FC236}">
                  <a16:creationId xmlns:a16="http://schemas.microsoft.com/office/drawing/2014/main" id="{FB4589E5-E56B-BB4D-B451-C885BB810E11}"/>
                </a:ext>
              </a:extLst>
            </p:cNvPr>
            <p:cNvSpPr txBox="1"/>
            <p:nvPr/>
          </p:nvSpPr>
          <p:spPr>
            <a:xfrm>
              <a:off x="4998795" y="2469554"/>
              <a:ext cx="692818" cy="369332"/>
            </a:xfrm>
            <a:prstGeom prst="rect">
              <a:avLst/>
            </a:prstGeom>
            <a:noFill/>
          </p:spPr>
          <p:txBody>
            <a:bodyPr wrap="none" rtlCol="0">
              <a:spAutoFit/>
            </a:bodyPr>
            <a:lstStyle/>
            <a:p>
              <a:r>
                <a:rPr lang="en-US" i="1" dirty="0">
                  <a:solidFill>
                    <a:srgbClr val="FF40FF"/>
                  </a:solidFill>
                  <a:latin typeface="Times New Roman" panose="02020603050405020304" pitchFamily="18" charset="0"/>
                  <a:cs typeface="Times New Roman" panose="02020603050405020304" pitchFamily="18" charset="0"/>
                </a:rPr>
                <a:t>f  = </a:t>
              </a:r>
              <a:r>
                <a:rPr lang="en-US" dirty="0">
                  <a:solidFill>
                    <a:srgbClr val="FF40FF"/>
                  </a:solidFill>
                  <a:latin typeface="Times New Roman" panose="02020603050405020304" pitchFamily="18" charset="0"/>
                  <a:cs typeface="Times New Roman" panose="02020603050405020304" pitchFamily="18" charset="0"/>
                </a:rPr>
                <a:t>4</a:t>
              </a:r>
            </a:p>
          </p:txBody>
        </p:sp>
        <p:cxnSp>
          <p:nvCxnSpPr>
            <p:cNvPr id="200" name="Straight Connector 199">
              <a:extLst>
                <a:ext uri="{FF2B5EF4-FFF2-40B4-BE49-F238E27FC236}">
                  <a16:creationId xmlns:a16="http://schemas.microsoft.com/office/drawing/2014/main" id="{610832A1-A839-CD4A-B89E-68964F6DFE8D}"/>
                </a:ext>
              </a:extLst>
            </p:cNvPr>
            <p:cNvCxnSpPr/>
            <p:nvPr/>
          </p:nvCxnSpPr>
          <p:spPr bwMode="auto">
            <a:xfrm>
              <a:off x="4593771" y="2373087"/>
              <a:ext cx="0" cy="180000"/>
            </a:xfrm>
            <a:prstGeom prst="line">
              <a:avLst/>
            </a:prstGeom>
            <a:solidFill>
              <a:schemeClr val="accent1"/>
            </a:solidFill>
            <a:ln w="9525" cap="flat" cmpd="sng" algn="ctr">
              <a:solidFill>
                <a:srgbClr val="FF40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sp>
        <p:nvSpPr>
          <p:cNvPr id="201" name="TextBox 200">
            <a:extLst>
              <a:ext uri="{FF2B5EF4-FFF2-40B4-BE49-F238E27FC236}">
                <a16:creationId xmlns:a16="http://schemas.microsoft.com/office/drawing/2014/main" id="{B0ACD722-CCE0-6A49-BBA1-15130D0D0562}"/>
              </a:ext>
            </a:extLst>
          </p:cNvPr>
          <p:cNvSpPr txBox="1"/>
          <p:nvPr/>
        </p:nvSpPr>
        <p:spPr>
          <a:xfrm>
            <a:off x="3418113" y="5345277"/>
            <a:ext cx="2642839" cy="369332"/>
          </a:xfrm>
          <a:prstGeom prst="rect">
            <a:avLst/>
          </a:prstGeom>
          <a:noFill/>
        </p:spPr>
        <p:txBody>
          <a:bodyPr wrap="none" rtlCol="0">
            <a:spAutoFit/>
          </a:bodyPr>
          <a:lstStyle/>
          <a:p>
            <a:r>
              <a:rPr lang="en-US" b="1" dirty="0">
                <a:solidFill>
                  <a:srgbClr val="FF40FF"/>
                </a:solidFill>
              </a:rPr>
              <a:t>Original grade = </a:t>
            </a:r>
            <a:r>
              <a:rPr lang="en-US" b="1" dirty="0">
                <a:solidFill>
                  <a:srgbClr val="00FA00"/>
                </a:solidFill>
              </a:rPr>
              <a:t>69 ± 4</a:t>
            </a:r>
            <a:endParaRPr lang="en-US" b="1" dirty="0">
              <a:solidFill>
                <a:srgbClr val="FF40FF"/>
              </a:solidFill>
            </a:endParaRPr>
          </a:p>
        </p:txBody>
      </p:sp>
    </p:spTree>
    <p:extLst>
      <p:ext uri="{BB962C8B-B14F-4D97-AF65-F5344CB8AC3E}">
        <p14:creationId xmlns:p14="http://schemas.microsoft.com/office/powerpoint/2010/main" val="268793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0742CB-D1CD-054C-980C-EDBAC7359F45}"/>
              </a:ext>
            </a:extLst>
          </p:cNvPr>
          <p:cNvSpPr txBox="1"/>
          <p:nvPr/>
        </p:nvSpPr>
        <p:spPr>
          <a:xfrm>
            <a:off x="49736" y="730133"/>
            <a:ext cx="9779264" cy="4524315"/>
          </a:xfrm>
          <a:prstGeom prst="rect">
            <a:avLst/>
          </a:prstGeom>
          <a:noFill/>
        </p:spPr>
        <p:txBody>
          <a:bodyPr wrap="square" rtlCol="0">
            <a:spAutoFit/>
          </a:bodyPr>
          <a:lstStyle/>
          <a:p>
            <a:pPr algn="ctr"/>
            <a:r>
              <a:rPr lang="en-GB" sz="3600" b="1" dirty="0">
                <a:solidFill>
                  <a:srgbClr val="00FA00"/>
                </a:solidFill>
              </a:rPr>
              <a:t>There is often no single, correct mark for a question. In long, extended or essay-type questions it is possible for two examiners to give different but appropriate marks to the same answer. There is nothing wrong or unusual about that. Original marks that are appropriate for an individual answer will stand – they should not be changed.</a:t>
            </a:r>
            <a:endParaRPr lang="en-US" sz="3600" b="1" dirty="0">
              <a:solidFill>
                <a:srgbClr val="00FA00"/>
              </a:solidFill>
            </a:endParaRPr>
          </a:p>
        </p:txBody>
      </p:sp>
      <p:sp>
        <p:nvSpPr>
          <p:cNvPr id="3" name="TextBox 2">
            <a:extLst>
              <a:ext uri="{FF2B5EF4-FFF2-40B4-BE49-F238E27FC236}">
                <a16:creationId xmlns:a16="http://schemas.microsoft.com/office/drawing/2014/main" id="{480EFD17-57CE-B545-A74D-EC32223D5E83}"/>
              </a:ext>
            </a:extLst>
          </p:cNvPr>
          <p:cNvSpPr txBox="1"/>
          <p:nvPr/>
        </p:nvSpPr>
        <p:spPr>
          <a:xfrm>
            <a:off x="681741" y="5943229"/>
            <a:ext cx="8568138" cy="646331"/>
          </a:xfrm>
          <a:prstGeom prst="rect">
            <a:avLst/>
          </a:prstGeom>
          <a:noFill/>
        </p:spPr>
        <p:txBody>
          <a:bodyPr wrap="square" rtlCol="0">
            <a:spAutoFit/>
          </a:bodyPr>
          <a:lstStyle/>
          <a:p>
            <a:pPr algn="ctr"/>
            <a:r>
              <a:rPr lang="en-US" sz="1200" b="1" dirty="0">
                <a:solidFill>
                  <a:srgbClr val="FFFF00"/>
                </a:solidFill>
              </a:rPr>
              <a:t>Source: The Ofqual blog, 3</a:t>
            </a:r>
            <a:r>
              <a:rPr lang="en-US" sz="1200" b="1" baseline="30000" dirty="0">
                <a:solidFill>
                  <a:srgbClr val="FFFF00"/>
                </a:solidFill>
              </a:rPr>
              <a:t>rd</a:t>
            </a:r>
            <a:r>
              <a:rPr lang="en-US" sz="1200" b="1" dirty="0">
                <a:solidFill>
                  <a:srgbClr val="FFFF00"/>
                </a:solidFill>
              </a:rPr>
              <a:t> June 2016</a:t>
            </a:r>
          </a:p>
          <a:p>
            <a:pPr algn="ctr"/>
            <a:endParaRPr lang="en-US" sz="1200" b="1" dirty="0">
              <a:solidFill>
                <a:srgbClr val="FFFF00"/>
              </a:solidFill>
            </a:endParaRPr>
          </a:p>
          <a:p>
            <a:pPr algn="ctr"/>
            <a:r>
              <a:rPr lang="en-US" sz="1200" dirty="0">
                <a:solidFill>
                  <a:srgbClr val="FFFF00"/>
                </a:solidFill>
              </a:rPr>
              <a:t>https://</a:t>
            </a:r>
            <a:r>
              <a:rPr lang="en-US" sz="1200" dirty="0" err="1">
                <a:solidFill>
                  <a:srgbClr val="FFFF00"/>
                </a:solidFill>
              </a:rPr>
              <a:t>ofqual.blog.gov.uk</a:t>
            </a:r>
            <a:r>
              <a:rPr lang="en-US" sz="1200" dirty="0">
                <a:solidFill>
                  <a:srgbClr val="FFFF00"/>
                </a:solidFill>
              </a:rPr>
              <a:t>/2016/06/03/gcse-as-and-a-level-marking-reviews-and-appeals-10-things-you-need-to-know</a:t>
            </a:r>
            <a:r>
              <a:rPr lang="en-US" sz="1200" b="1" dirty="0">
                <a:solidFill>
                  <a:srgbClr val="FFFF00"/>
                </a:solidFill>
              </a:rPr>
              <a:t>/</a:t>
            </a:r>
          </a:p>
        </p:txBody>
      </p:sp>
      <p:sp>
        <p:nvSpPr>
          <p:cNvPr id="4" name="TextBox 3">
            <a:extLst>
              <a:ext uri="{FF2B5EF4-FFF2-40B4-BE49-F238E27FC236}">
                <a16:creationId xmlns:a16="http://schemas.microsoft.com/office/drawing/2014/main" id="{34FC8CD6-B406-D445-A770-BD48E1AD73D0}"/>
              </a:ext>
            </a:extLst>
          </p:cNvPr>
          <p:cNvSpPr txBox="1"/>
          <p:nvPr/>
        </p:nvSpPr>
        <p:spPr>
          <a:xfrm>
            <a:off x="7302500" y="130629"/>
            <a:ext cx="2487385" cy="461665"/>
          </a:xfrm>
          <a:prstGeom prst="rect">
            <a:avLst/>
          </a:prstGeom>
          <a:solidFill>
            <a:srgbClr val="00B0F0"/>
          </a:solidFill>
        </p:spPr>
        <p:txBody>
          <a:bodyPr wrap="square" rtlCol="0">
            <a:spAutoFit/>
          </a:bodyPr>
          <a:lstStyle/>
          <a:p>
            <a:pPr algn="ctr" eaLnBrk="0" fontAlgn="base" hangingPunct="0">
              <a:spcBef>
                <a:spcPct val="0"/>
              </a:spcBef>
              <a:spcAft>
                <a:spcPct val="0"/>
              </a:spcAft>
            </a:pPr>
            <a:r>
              <a:rPr lang="en-US" sz="2400" dirty="0">
                <a:solidFill>
                  <a:srgbClr val="000000"/>
                </a:solidFill>
                <a:ea typeface="ＭＳ Ｐゴシック" charset="0"/>
              </a:rPr>
              <a:t>June 2016</a:t>
            </a:r>
          </a:p>
        </p:txBody>
      </p:sp>
    </p:spTree>
    <p:extLst>
      <p:ext uri="{BB962C8B-B14F-4D97-AF65-F5344CB8AC3E}">
        <p14:creationId xmlns:p14="http://schemas.microsoft.com/office/powerpoint/2010/main" val="17787478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FCBA383C-8670-004B-A092-888967DA4E87}"/>
              </a:ext>
            </a:extLst>
          </p:cNvPr>
          <p:cNvSpPr txBox="1"/>
          <p:nvPr/>
        </p:nvSpPr>
        <p:spPr>
          <a:xfrm>
            <a:off x="11004" y="1040358"/>
            <a:ext cx="9883991" cy="56323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400" b="1" dirty="0">
                <a:solidFill>
                  <a:srgbClr val="00FA00"/>
                </a:solidFill>
              </a:rPr>
              <a:t>“Any assertion that exam grades are wrong is not borne out  by the evidence. </a:t>
            </a:r>
          </a:p>
          <a:p>
            <a:pPr algn="ctr"/>
            <a:endParaRPr lang="en-GB" sz="4400" b="1" dirty="0">
              <a:solidFill>
                <a:srgbClr val="00FA00"/>
              </a:solidFill>
            </a:endParaRPr>
          </a:p>
          <a:p>
            <a:pPr algn="ctr"/>
            <a:r>
              <a:rPr lang="en-GB" sz="4400" b="1" dirty="0">
                <a:solidFill>
                  <a:srgbClr val="00FA00"/>
                </a:solidFill>
              </a:rPr>
              <a:t>It comes from a misrepresentation of Ofqual's research.”</a:t>
            </a:r>
          </a:p>
          <a:p>
            <a:br>
              <a:rPr lang="en-GB" sz="4800" b="1" dirty="0">
                <a:solidFill>
                  <a:srgbClr val="00FA00"/>
                </a:solidFill>
              </a:rPr>
            </a:br>
            <a:endParaRPr lang="en-US" sz="4800" b="1" dirty="0">
              <a:solidFill>
                <a:srgbClr val="00FA00"/>
              </a:solidFill>
            </a:endParaRPr>
          </a:p>
        </p:txBody>
      </p:sp>
      <p:sp>
        <p:nvSpPr>
          <p:cNvPr id="4" name="TextBox 2">
            <a:extLst>
              <a:ext uri="{FF2B5EF4-FFF2-40B4-BE49-F238E27FC236}">
                <a16:creationId xmlns:a16="http://schemas.microsoft.com/office/drawing/2014/main" id="{9A1D2648-92F3-9C47-B773-B250FCA46DB8}"/>
              </a:ext>
            </a:extLst>
          </p:cNvPr>
          <p:cNvSpPr txBox="1"/>
          <p:nvPr/>
        </p:nvSpPr>
        <p:spPr>
          <a:xfrm>
            <a:off x="7313504" y="185331"/>
            <a:ext cx="2487385" cy="46166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r>
              <a:rPr lang="en-US" sz="2400" dirty="0">
                <a:solidFill>
                  <a:srgbClr val="000000"/>
                </a:solidFill>
                <a:ea typeface="ＭＳ Ｐゴシック" charset="0"/>
              </a:rPr>
              <a:t>October 2022</a:t>
            </a:r>
          </a:p>
        </p:txBody>
      </p:sp>
      <p:sp>
        <p:nvSpPr>
          <p:cNvPr id="5" name="TextBox 4">
            <a:extLst>
              <a:ext uri="{FF2B5EF4-FFF2-40B4-BE49-F238E27FC236}">
                <a16:creationId xmlns:a16="http://schemas.microsoft.com/office/drawing/2014/main" id="{7070BC89-ACFE-0A42-8F49-A331987C3719}"/>
              </a:ext>
            </a:extLst>
          </p:cNvPr>
          <p:cNvSpPr txBox="1"/>
          <p:nvPr/>
        </p:nvSpPr>
        <p:spPr>
          <a:xfrm>
            <a:off x="1224428" y="6446759"/>
            <a:ext cx="7475829" cy="276999"/>
          </a:xfrm>
          <a:prstGeom prst="rect">
            <a:avLst/>
          </a:prstGeom>
          <a:noFill/>
        </p:spPr>
        <p:txBody>
          <a:bodyPr wrap="none" rtlCol="0">
            <a:spAutoFit/>
          </a:bodyPr>
          <a:lstStyle/>
          <a:p>
            <a:pPr algn="ctr" eaLnBrk="1" fontAlgn="auto" hangingPunct="1">
              <a:spcBef>
                <a:spcPts val="0"/>
              </a:spcBef>
              <a:spcAft>
                <a:spcPts val="0"/>
              </a:spcAft>
            </a:pPr>
            <a:r>
              <a:rPr lang="en-US" sz="1200" dirty="0" err="1">
                <a:solidFill>
                  <a:srgbClr val="FFFF00"/>
                </a:solidFill>
                <a:latin typeface="Trebuchet MS" panose="020B0603020202020204"/>
                <a:ea typeface="+mn-ea"/>
                <a:cs typeface="+mn-cs"/>
              </a:rPr>
              <a:t>Dr</a:t>
            </a:r>
            <a:r>
              <a:rPr lang="en-US" sz="1200" dirty="0">
                <a:solidFill>
                  <a:srgbClr val="FFFF00"/>
                </a:solidFill>
                <a:latin typeface="Trebuchet MS" panose="020B0603020202020204"/>
                <a:ea typeface="+mn-ea"/>
                <a:cs typeface="+mn-cs"/>
              </a:rPr>
              <a:t> Jo Saxton, Chief Regulat</a:t>
            </a:r>
            <a:r>
              <a:rPr lang="en-US" sz="1200" dirty="0">
                <a:solidFill>
                  <a:srgbClr val="FFFF00"/>
                </a:solidFill>
                <a:latin typeface="Trebuchet MS" panose="020B0603020202020204"/>
              </a:rPr>
              <a:t>or, Ofqual, in evidence to the Education Select Committee, 12</a:t>
            </a:r>
            <a:r>
              <a:rPr lang="en-US" sz="1200" baseline="30000" dirty="0">
                <a:solidFill>
                  <a:srgbClr val="FFFF00"/>
                </a:solidFill>
                <a:latin typeface="Trebuchet MS" panose="020B0603020202020204"/>
              </a:rPr>
              <a:t>th</a:t>
            </a:r>
            <a:r>
              <a:rPr lang="en-US" sz="1200" dirty="0">
                <a:solidFill>
                  <a:srgbClr val="FFFF00"/>
                </a:solidFill>
                <a:latin typeface="Trebuchet MS" panose="020B0603020202020204"/>
              </a:rPr>
              <a:t> October 2022</a:t>
            </a:r>
            <a:endParaRPr lang="en-US" sz="1200" dirty="0">
              <a:solidFill>
                <a:srgbClr val="FFFF00"/>
              </a:solidFill>
              <a:latin typeface="Trebuchet MS" panose="020B0603020202020204"/>
              <a:ea typeface="+mn-ea"/>
              <a:cs typeface="+mn-cs"/>
            </a:endParaRPr>
          </a:p>
        </p:txBody>
      </p:sp>
    </p:spTree>
    <p:extLst>
      <p:ext uri="{BB962C8B-B14F-4D97-AF65-F5344CB8AC3E}">
        <p14:creationId xmlns:p14="http://schemas.microsoft.com/office/powerpoint/2010/main" val="38382910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FFCF3D-0F26-F94F-BCF2-AFED48897E15}"/>
              </a:ext>
            </a:extLst>
          </p:cNvPr>
          <p:cNvSpPr txBox="1"/>
          <p:nvPr/>
        </p:nvSpPr>
        <p:spPr>
          <a:xfrm>
            <a:off x="-336083" y="1588063"/>
            <a:ext cx="10578165" cy="3046988"/>
          </a:xfrm>
          <a:prstGeom prst="rect">
            <a:avLst/>
          </a:prstGeom>
          <a:noFill/>
        </p:spPr>
        <p:txBody>
          <a:bodyPr wrap="square" rtlCol="0">
            <a:spAutoFit/>
          </a:bodyPr>
          <a:lstStyle/>
          <a:p>
            <a:pPr algn="ctr"/>
            <a:endParaRPr lang="en-US" sz="4800" b="1" dirty="0">
              <a:solidFill>
                <a:srgbClr val="00FA00"/>
              </a:solidFill>
            </a:endParaRPr>
          </a:p>
          <a:p>
            <a:pPr algn="ctr"/>
            <a:r>
              <a:rPr lang="en-US" sz="4800" b="1" dirty="0">
                <a:solidFill>
                  <a:srgbClr val="FFFF00"/>
                </a:solidFill>
              </a:rPr>
              <a:t>Are exam grades </a:t>
            </a:r>
          </a:p>
          <a:p>
            <a:pPr algn="ctr"/>
            <a:r>
              <a:rPr lang="en-US" sz="4800" b="1" dirty="0">
                <a:solidFill>
                  <a:srgbClr val="FFFF00"/>
                </a:solidFill>
              </a:rPr>
              <a:t>“reliable to one grade either way”</a:t>
            </a:r>
          </a:p>
          <a:p>
            <a:pPr algn="ctr"/>
            <a:r>
              <a:rPr lang="en-US" sz="4800" b="1" dirty="0">
                <a:solidFill>
                  <a:srgbClr val="FFFF00"/>
                </a:solidFill>
              </a:rPr>
              <a:t>reliable enough?</a:t>
            </a:r>
          </a:p>
        </p:txBody>
      </p:sp>
      <p:sp>
        <p:nvSpPr>
          <p:cNvPr id="5" name="TextBox 4">
            <a:extLst>
              <a:ext uri="{FF2B5EF4-FFF2-40B4-BE49-F238E27FC236}">
                <a16:creationId xmlns:a16="http://schemas.microsoft.com/office/drawing/2014/main" id="{679CC170-4597-AF46-9777-407E93FB064A}"/>
              </a:ext>
            </a:extLst>
          </p:cNvPr>
          <p:cNvSpPr txBox="1"/>
          <p:nvPr/>
        </p:nvSpPr>
        <p:spPr>
          <a:xfrm>
            <a:off x="1650273" y="614306"/>
            <a:ext cx="6605463" cy="830997"/>
          </a:xfrm>
          <a:prstGeom prst="rect">
            <a:avLst/>
          </a:prstGeom>
          <a:noFill/>
        </p:spPr>
        <p:txBody>
          <a:bodyPr wrap="none" rtlCol="0">
            <a:spAutoFit/>
          </a:bodyPr>
          <a:lstStyle/>
          <a:p>
            <a:pPr algn="ctr"/>
            <a:r>
              <a:rPr lang="en-US" sz="4800" b="1" dirty="0">
                <a:solidFill>
                  <a:srgbClr val="00FA00"/>
                </a:solidFill>
              </a:rPr>
              <a:t>Today’s </a:t>
            </a:r>
            <a:r>
              <a:rPr lang="en-US" sz="4800" b="1" i="1" dirty="0">
                <a:solidFill>
                  <a:srgbClr val="00FA00"/>
                </a:solidFill>
              </a:rPr>
              <a:t>BIG QUESTION</a:t>
            </a:r>
            <a:endParaRPr lang="en-US" sz="4800" b="1" dirty="0">
              <a:solidFill>
                <a:srgbClr val="00FA00"/>
              </a:solidFill>
            </a:endParaRPr>
          </a:p>
        </p:txBody>
      </p:sp>
    </p:spTree>
    <p:extLst>
      <p:ext uri="{BB962C8B-B14F-4D97-AF65-F5344CB8AC3E}">
        <p14:creationId xmlns:p14="http://schemas.microsoft.com/office/powerpoint/2010/main" val="397587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7D520E-5E91-184F-81C7-5FF4B1B35E31}"/>
              </a:ext>
            </a:extLst>
          </p:cNvPr>
          <p:cNvSpPr txBox="1"/>
          <p:nvPr/>
        </p:nvSpPr>
        <p:spPr>
          <a:xfrm>
            <a:off x="1241606" y="2597733"/>
            <a:ext cx="7279914" cy="120032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7200" b="1" noProof="0" dirty="0">
                <a:solidFill>
                  <a:srgbClr val="00FA00"/>
                </a:solidFill>
                <a:latin typeface="Trebuchet MS" panose="020B0703020202090204" pitchFamily="34" charset="0"/>
                <a:ea typeface="ＭＳ Ｐゴシック" charset="0"/>
              </a:rPr>
              <a:t>What next?</a:t>
            </a:r>
            <a:endParaRPr kumimoji="0" lang="en-US" sz="7200" b="1" i="0" u="none" strike="noStrike" kern="1200" cap="none" spc="0" normalizeH="0" baseline="0" noProof="0" dirty="0">
              <a:ln>
                <a:noFill/>
              </a:ln>
              <a:solidFill>
                <a:srgbClr val="00FA00"/>
              </a:solidFill>
              <a:effectLst/>
              <a:uLnTx/>
              <a:uFillTx/>
              <a:latin typeface="Trebuchet MS" panose="020B0703020202090204" pitchFamily="34" charset="0"/>
              <a:ea typeface="ＭＳ Ｐゴシック" charset="0"/>
            </a:endParaRPr>
          </a:p>
        </p:txBody>
      </p:sp>
    </p:spTree>
    <p:extLst>
      <p:ext uri="{BB962C8B-B14F-4D97-AF65-F5344CB8AC3E}">
        <p14:creationId xmlns:p14="http://schemas.microsoft.com/office/powerpoint/2010/main" val="29251571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05056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0" name="Picture 99">
            <a:extLst>
              <a:ext uri="{FF2B5EF4-FFF2-40B4-BE49-F238E27FC236}">
                <a16:creationId xmlns:a16="http://schemas.microsoft.com/office/drawing/2014/main" id="{4F0859E3-92C9-514D-8875-0D69D7E4262B}"/>
              </a:ext>
            </a:extLst>
          </p:cNvPr>
          <p:cNvPicPr>
            <a:picLocks noChangeAspect="1"/>
          </p:cNvPicPr>
          <p:nvPr/>
        </p:nvPicPr>
        <p:blipFill>
          <a:blip r:embed="rId3"/>
          <a:stretch>
            <a:fillRect/>
          </a:stretch>
        </p:blipFill>
        <p:spPr>
          <a:xfrm>
            <a:off x="2266950" y="1422400"/>
            <a:ext cx="5372100" cy="4013200"/>
          </a:xfrm>
          <a:prstGeom prst="rect">
            <a:avLst/>
          </a:prstGeom>
        </p:spPr>
      </p:pic>
      <p:sp>
        <p:nvSpPr>
          <p:cNvPr id="101" name="TextBox 100">
            <a:extLst>
              <a:ext uri="{FF2B5EF4-FFF2-40B4-BE49-F238E27FC236}">
                <a16:creationId xmlns:a16="http://schemas.microsoft.com/office/drawing/2014/main" id="{FDE3BA8B-0B71-4341-9F9D-8889CBC7D2A2}"/>
              </a:ext>
            </a:extLst>
          </p:cNvPr>
          <p:cNvSpPr txBox="1"/>
          <p:nvPr/>
        </p:nvSpPr>
        <p:spPr>
          <a:xfrm>
            <a:off x="4730496" y="5486400"/>
            <a:ext cx="529312" cy="276999"/>
          </a:xfrm>
          <a:prstGeom prst="rect">
            <a:avLst/>
          </a:prstGeom>
          <a:noFill/>
        </p:spPr>
        <p:txBody>
          <a:bodyPr wrap="none" rtlCol="0">
            <a:spAutoFit/>
          </a:bodyPr>
          <a:lstStyle/>
          <a:p>
            <a:r>
              <a:rPr lang="en-US" sz="1200" b="1" dirty="0">
                <a:solidFill>
                  <a:srgbClr val="FFFF00"/>
                </a:solidFill>
              </a:rPr>
              <a:t>Mark</a:t>
            </a:r>
          </a:p>
        </p:txBody>
      </p:sp>
      <p:sp>
        <p:nvSpPr>
          <p:cNvPr id="102" name="TextBox 101">
            <a:extLst>
              <a:ext uri="{FF2B5EF4-FFF2-40B4-BE49-F238E27FC236}">
                <a16:creationId xmlns:a16="http://schemas.microsoft.com/office/drawing/2014/main" id="{EDA7D0C7-3177-5F48-866E-438474C9F3C1}"/>
              </a:ext>
            </a:extLst>
          </p:cNvPr>
          <p:cNvSpPr txBox="1"/>
          <p:nvPr/>
        </p:nvSpPr>
        <p:spPr>
          <a:xfrm>
            <a:off x="536067" y="3090672"/>
            <a:ext cx="1736373" cy="461665"/>
          </a:xfrm>
          <a:prstGeom prst="rect">
            <a:avLst/>
          </a:prstGeom>
          <a:noFill/>
        </p:spPr>
        <p:txBody>
          <a:bodyPr wrap="none" rtlCol="0">
            <a:spAutoFit/>
          </a:bodyPr>
          <a:lstStyle/>
          <a:p>
            <a:r>
              <a:rPr lang="en-US" sz="1200" b="1" dirty="0">
                <a:solidFill>
                  <a:srgbClr val="FFFF00"/>
                </a:solidFill>
              </a:rPr>
              <a:t>Number of examiners</a:t>
            </a:r>
          </a:p>
          <a:p>
            <a:pPr algn="ctr"/>
            <a:r>
              <a:rPr lang="en-US" sz="1200" b="1" dirty="0">
                <a:solidFill>
                  <a:srgbClr val="FFFF00"/>
                </a:solidFill>
              </a:rPr>
              <a:t>giving mark</a:t>
            </a:r>
          </a:p>
        </p:txBody>
      </p:sp>
    </p:spTree>
    <p:extLst>
      <p:ext uri="{BB962C8B-B14F-4D97-AF65-F5344CB8AC3E}">
        <p14:creationId xmlns:p14="http://schemas.microsoft.com/office/powerpoint/2010/main" val="1012343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DB9D9A-D06D-F94D-863A-9CF8D4963310}"/>
              </a:ext>
            </a:extLst>
          </p:cNvPr>
          <p:cNvPicPr>
            <a:picLocks noChangeAspect="1"/>
          </p:cNvPicPr>
          <p:nvPr/>
        </p:nvPicPr>
        <p:blipFill>
          <a:blip r:embed="rId3"/>
          <a:stretch>
            <a:fillRect/>
          </a:stretch>
        </p:blipFill>
        <p:spPr>
          <a:xfrm>
            <a:off x="2266950" y="1422400"/>
            <a:ext cx="5372100" cy="4013200"/>
          </a:xfrm>
          <a:prstGeom prst="rect">
            <a:avLst/>
          </a:prstGeom>
        </p:spPr>
      </p:pic>
      <p:sp>
        <p:nvSpPr>
          <p:cNvPr id="3" name="TextBox 2">
            <a:extLst>
              <a:ext uri="{FF2B5EF4-FFF2-40B4-BE49-F238E27FC236}">
                <a16:creationId xmlns:a16="http://schemas.microsoft.com/office/drawing/2014/main" id="{67753D7F-BD45-8E43-893F-38CC9149A1E8}"/>
              </a:ext>
            </a:extLst>
          </p:cNvPr>
          <p:cNvSpPr txBox="1"/>
          <p:nvPr/>
        </p:nvSpPr>
        <p:spPr>
          <a:xfrm>
            <a:off x="4730496" y="5486400"/>
            <a:ext cx="529312" cy="276999"/>
          </a:xfrm>
          <a:prstGeom prst="rect">
            <a:avLst/>
          </a:prstGeom>
          <a:noFill/>
        </p:spPr>
        <p:txBody>
          <a:bodyPr wrap="none" rtlCol="0">
            <a:spAutoFit/>
          </a:bodyPr>
          <a:lstStyle/>
          <a:p>
            <a:r>
              <a:rPr lang="en-US" sz="1200" b="1" dirty="0">
                <a:solidFill>
                  <a:srgbClr val="FFFF00"/>
                </a:solidFill>
              </a:rPr>
              <a:t>Mark</a:t>
            </a:r>
          </a:p>
        </p:txBody>
      </p:sp>
      <p:sp>
        <p:nvSpPr>
          <p:cNvPr id="4" name="TextBox 3">
            <a:extLst>
              <a:ext uri="{FF2B5EF4-FFF2-40B4-BE49-F238E27FC236}">
                <a16:creationId xmlns:a16="http://schemas.microsoft.com/office/drawing/2014/main" id="{D9C21508-3822-484D-8EDA-0EA68CE2386F}"/>
              </a:ext>
            </a:extLst>
          </p:cNvPr>
          <p:cNvSpPr txBox="1"/>
          <p:nvPr/>
        </p:nvSpPr>
        <p:spPr>
          <a:xfrm>
            <a:off x="536067" y="3090672"/>
            <a:ext cx="1736373" cy="461665"/>
          </a:xfrm>
          <a:prstGeom prst="rect">
            <a:avLst/>
          </a:prstGeom>
          <a:noFill/>
        </p:spPr>
        <p:txBody>
          <a:bodyPr wrap="none" rtlCol="0">
            <a:spAutoFit/>
          </a:bodyPr>
          <a:lstStyle/>
          <a:p>
            <a:r>
              <a:rPr lang="en-US" sz="1200" b="1" dirty="0">
                <a:solidFill>
                  <a:srgbClr val="FFFF00"/>
                </a:solidFill>
              </a:rPr>
              <a:t>Number of examiners</a:t>
            </a:r>
          </a:p>
          <a:p>
            <a:pPr algn="ctr"/>
            <a:r>
              <a:rPr lang="en-US" sz="1200" b="1" dirty="0">
                <a:solidFill>
                  <a:srgbClr val="FFFF00"/>
                </a:solidFill>
              </a:rPr>
              <a:t>giving mark</a:t>
            </a:r>
          </a:p>
        </p:txBody>
      </p:sp>
    </p:spTree>
    <p:extLst>
      <p:ext uri="{BB962C8B-B14F-4D97-AF65-F5344CB8AC3E}">
        <p14:creationId xmlns:p14="http://schemas.microsoft.com/office/powerpoint/2010/main" val="40669317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934B2D-BC7E-9046-B1B7-C7465891B7B1}"/>
              </a:ext>
            </a:extLst>
          </p:cNvPr>
          <p:cNvSpPr txBox="1"/>
          <p:nvPr/>
        </p:nvSpPr>
        <p:spPr>
          <a:xfrm>
            <a:off x="1243978" y="147141"/>
            <a:ext cx="7279914"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noProof="0" dirty="0">
                <a:solidFill>
                  <a:srgbClr val="00FA00"/>
                </a:solidFill>
                <a:latin typeface="Trebuchet MS" panose="020B0703020202090204" pitchFamily="34" charset="0"/>
                <a:ea typeface="ＭＳ Ｐゴシック" charset="0"/>
              </a:rPr>
              <a:t>The </a:t>
            </a:r>
            <a:r>
              <a:rPr lang="en-US" sz="3600" b="1" i="1" noProof="0" dirty="0">
                <a:solidFill>
                  <a:srgbClr val="00FA00"/>
                </a:solidFill>
                <a:latin typeface="Trebuchet MS" panose="020B0703020202090204" pitchFamily="34" charset="0"/>
                <a:ea typeface="ＭＳ Ｐゴシック" charset="0"/>
              </a:rPr>
              <a:t>BIG PROBLEM</a:t>
            </a:r>
            <a:endParaRPr kumimoji="0" lang="en-US" sz="3600" b="1" i="1" u="none" strike="noStrike" kern="1200" cap="none" spc="0" normalizeH="0" baseline="0" noProof="0" dirty="0">
              <a:ln>
                <a:noFill/>
              </a:ln>
              <a:solidFill>
                <a:srgbClr val="00FA00"/>
              </a:solidFill>
              <a:effectLst/>
              <a:uLnTx/>
              <a:uFillTx/>
              <a:latin typeface="Trebuchet MS" panose="020B0703020202090204" pitchFamily="34" charset="0"/>
              <a:ea typeface="ＭＳ Ｐゴシック" charset="0"/>
            </a:endParaRPr>
          </a:p>
        </p:txBody>
      </p:sp>
      <p:sp>
        <p:nvSpPr>
          <p:cNvPr id="3" name="TextBox 2">
            <a:extLst>
              <a:ext uri="{FF2B5EF4-FFF2-40B4-BE49-F238E27FC236}">
                <a16:creationId xmlns:a16="http://schemas.microsoft.com/office/drawing/2014/main" id="{36AFA897-3602-5C44-BD4C-9B7AFBB73363}"/>
              </a:ext>
            </a:extLst>
          </p:cNvPr>
          <p:cNvSpPr txBox="1"/>
          <p:nvPr/>
        </p:nvSpPr>
        <p:spPr>
          <a:xfrm>
            <a:off x="1241606" y="2299029"/>
            <a:ext cx="7279914"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400" b="1" noProof="0" dirty="0">
                <a:solidFill>
                  <a:srgbClr val="FFFF00"/>
                </a:solidFill>
                <a:latin typeface="Trebuchet MS" panose="020B0703020202090204" pitchFamily="34" charset="0"/>
                <a:ea typeface="ＭＳ Ｐゴシック" charset="0"/>
              </a:rPr>
              <a:t>A script is given a mark, say, 64.</a:t>
            </a:r>
            <a:endParaRPr kumimoji="0" lang="en-US" sz="2400" b="1" i="1" u="none" strike="noStrike" kern="1200" cap="none" spc="0" normalizeH="0" baseline="0" noProof="0" dirty="0">
              <a:ln>
                <a:noFill/>
              </a:ln>
              <a:solidFill>
                <a:srgbClr val="FFFF00"/>
              </a:solidFill>
              <a:effectLst/>
              <a:uLnTx/>
              <a:uFillTx/>
              <a:latin typeface="Trebuchet MS" panose="020B0703020202090204" pitchFamily="34" charset="0"/>
              <a:ea typeface="ＭＳ Ｐゴシック" charset="0"/>
            </a:endParaRPr>
          </a:p>
        </p:txBody>
      </p:sp>
      <p:sp>
        <p:nvSpPr>
          <p:cNvPr id="4" name="TextBox 3">
            <a:extLst>
              <a:ext uri="{FF2B5EF4-FFF2-40B4-BE49-F238E27FC236}">
                <a16:creationId xmlns:a16="http://schemas.microsoft.com/office/drawing/2014/main" id="{70D46796-53DE-7343-A294-099177B9A048}"/>
              </a:ext>
            </a:extLst>
          </p:cNvPr>
          <p:cNvSpPr txBox="1"/>
          <p:nvPr/>
        </p:nvSpPr>
        <p:spPr>
          <a:xfrm>
            <a:off x="1247702" y="3134181"/>
            <a:ext cx="7279914" cy="83099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400" b="1" noProof="0" dirty="0">
                <a:solidFill>
                  <a:srgbClr val="FFFF00"/>
                </a:solidFill>
                <a:latin typeface="Trebuchet MS" panose="020B0703020202090204" pitchFamily="34" charset="0"/>
                <a:ea typeface="ＭＳ Ｐゴシック" charset="0"/>
              </a:rPr>
              <a:t>What is the mark that would be given to that script by a senior examiner?</a:t>
            </a:r>
            <a:endParaRPr kumimoji="0" lang="en-US" sz="2400" b="1" i="1" u="none" strike="noStrike" kern="1200" cap="none" spc="0" normalizeH="0" baseline="0" noProof="0" dirty="0">
              <a:ln>
                <a:noFill/>
              </a:ln>
              <a:solidFill>
                <a:srgbClr val="FFFF00"/>
              </a:solidFill>
              <a:effectLst/>
              <a:uLnTx/>
              <a:uFillTx/>
              <a:latin typeface="Trebuchet MS" panose="020B0703020202090204" pitchFamily="34" charset="0"/>
              <a:ea typeface="ＭＳ Ｐゴシック" charset="0"/>
            </a:endParaRPr>
          </a:p>
        </p:txBody>
      </p:sp>
    </p:spTree>
    <p:extLst>
      <p:ext uri="{BB962C8B-B14F-4D97-AF65-F5344CB8AC3E}">
        <p14:creationId xmlns:p14="http://schemas.microsoft.com/office/powerpoint/2010/main" val="1920500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839E12C-93C8-8943-A228-40016A384562}"/>
              </a:ext>
            </a:extLst>
          </p:cNvPr>
          <p:cNvSpPr txBox="1"/>
          <p:nvPr/>
        </p:nvSpPr>
        <p:spPr>
          <a:xfrm>
            <a:off x="596819" y="759246"/>
            <a:ext cx="8733226" cy="830997"/>
          </a:xfrm>
          <a:prstGeom prst="rect">
            <a:avLst/>
          </a:prstGeom>
          <a:noFill/>
        </p:spPr>
        <p:txBody>
          <a:bodyPr wrap="square" rtlCol="0">
            <a:spAutoFit/>
          </a:bodyPr>
          <a:lstStyle/>
          <a:p>
            <a:pPr algn="ctr" eaLnBrk="1" fontAlgn="auto" hangingPunct="1">
              <a:spcBef>
                <a:spcPts val="0"/>
              </a:spcBef>
              <a:spcAft>
                <a:spcPts val="0"/>
              </a:spcAft>
            </a:pPr>
            <a:r>
              <a:rPr lang="en-GB" sz="2400" b="1" dirty="0">
                <a:solidFill>
                  <a:srgbClr val="00FA00"/>
                </a:solidFill>
                <a:latin typeface="Trebuchet MS" panose="020B0603020202020204"/>
                <a:ea typeface="+mn-ea"/>
                <a:cs typeface="+mn-cs"/>
              </a:rPr>
              <a:t>“Very few grades change when marking is reviewed… </a:t>
            </a:r>
          </a:p>
          <a:p>
            <a:pPr algn="ctr" eaLnBrk="1" fontAlgn="auto" hangingPunct="1">
              <a:spcBef>
                <a:spcPts val="0"/>
              </a:spcBef>
              <a:spcAft>
                <a:spcPts val="0"/>
              </a:spcAft>
            </a:pPr>
            <a:r>
              <a:rPr lang="en-GB" sz="2400" b="1" dirty="0">
                <a:solidFill>
                  <a:srgbClr val="00FA00"/>
                </a:solidFill>
                <a:latin typeface="Trebuchet MS" panose="020B0603020202020204"/>
                <a:ea typeface="+mn-ea"/>
                <a:cs typeface="+mn-cs"/>
              </a:rPr>
              <a:t>this is a key piece of evidence that exam grades are right.”</a:t>
            </a:r>
            <a:endParaRPr lang="en-US" sz="2400" b="1" dirty="0">
              <a:solidFill>
                <a:srgbClr val="00FA00"/>
              </a:solidFill>
              <a:latin typeface="Trebuchet MS" panose="020B0603020202020204"/>
              <a:ea typeface="+mn-ea"/>
              <a:cs typeface="+mn-cs"/>
            </a:endParaRPr>
          </a:p>
        </p:txBody>
      </p:sp>
      <p:grpSp>
        <p:nvGrpSpPr>
          <p:cNvPr id="10" name="Group 9">
            <a:extLst>
              <a:ext uri="{FF2B5EF4-FFF2-40B4-BE49-F238E27FC236}">
                <a16:creationId xmlns:a16="http://schemas.microsoft.com/office/drawing/2014/main" id="{AB2A03E3-EBC0-3E42-A7CD-D446A482D21D}"/>
              </a:ext>
            </a:extLst>
          </p:cNvPr>
          <p:cNvGrpSpPr/>
          <p:nvPr/>
        </p:nvGrpSpPr>
        <p:grpSpPr>
          <a:xfrm>
            <a:off x="372537" y="1649233"/>
            <a:ext cx="9201493" cy="5074525"/>
            <a:chOff x="372537" y="1649233"/>
            <a:chExt cx="9201493" cy="5074525"/>
          </a:xfrm>
        </p:grpSpPr>
        <p:grpSp>
          <p:nvGrpSpPr>
            <p:cNvPr id="2" name="Group 1">
              <a:extLst>
                <a:ext uri="{FF2B5EF4-FFF2-40B4-BE49-F238E27FC236}">
                  <a16:creationId xmlns:a16="http://schemas.microsoft.com/office/drawing/2014/main" id="{B620FA97-C4C8-6B46-A9D7-63F0654D2138}"/>
                </a:ext>
              </a:extLst>
            </p:cNvPr>
            <p:cNvGrpSpPr/>
            <p:nvPr/>
          </p:nvGrpSpPr>
          <p:grpSpPr>
            <a:xfrm>
              <a:off x="372537" y="1649233"/>
              <a:ext cx="9201493" cy="5074525"/>
              <a:chOff x="372537" y="1518608"/>
              <a:chExt cx="9201493" cy="5074525"/>
            </a:xfrm>
          </p:grpSpPr>
          <p:sp>
            <p:nvSpPr>
              <p:cNvPr id="3" name="TextBox 2">
                <a:extLst>
                  <a:ext uri="{FF2B5EF4-FFF2-40B4-BE49-F238E27FC236}">
                    <a16:creationId xmlns:a16="http://schemas.microsoft.com/office/drawing/2014/main" id="{7FC498E8-2555-1040-B2D0-697CF3666683}"/>
                  </a:ext>
                </a:extLst>
              </p:cNvPr>
              <p:cNvSpPr txBox="1"/>
              <p:nvPr/>
            </p:nvSpPr>
            <p:spPr>
              <a:xfrm>
                <a:off x="2025756" y="1518608"/>
                <a:ext cx="5854488" cy="461665"/>
              </a:xfrm>
              <a:prstGeom prst="rect">
                <a:avLst/>
              </a:prstGeom>
              <a:noFill/>
            </p:spPr>
            <p:txBody>
              <a:bodyPr wrap="none" rtlCol="0">
                <a:spAutoFit/>
              </a:bodyPr>
              <a:lstStyle/>
              <a:p>
                <a:pPr eaLnBrk="1" fontAlgn="auto" hangingPunct="1">
                  <a:spcBef>
                    <a:spcPts val="0"/>
                  </a:spcBef>
                  <a:spcAft>
                    <a:spcPts val="0"/>
                  </a:spcAft>
                </a:pPr>
                <a:r>
                  <a:rPr lang="en-US" sz="2400" b="1" dirty="0">
                    <a:solidFill>
                      <a:srgbClr val="FFFF00"/>
                    </a:solidFill>
                    <a:latin typeface="Trebuchet MS" panose="020B0603020202020204"/>
                    <a:ea typeface="+mn-ea"/>
                    <a:cs typeface="+mn-cs"/>
                  </a:rPr>
                  <a:t>Some data from 2019 exams in England</a:t>
                </a:r>
              </a:p>
            </p:txBody>
          </p:sp>
          <p:sp>
            <p:nvSpPr>
              <p:cNvPr id="4" name="TextBox 3">
                <a:extLst>
                  <a:ext uri="{FF2B5EF4-FFF2-40B4-BE49-F238E27FC236}">
                    <a16:creationId xmlns:a16="http://schemas.microsoft.com/office/drawing/2014/main" id="{6F5BBA1F-6FB7-CC45-A4FD-25D4BF826F9D}"/>
                  </a:ext>
                </a:extLst>
              </p:cNvPr>
              <p:cNvSpPr txBox="1"/>
              <p:nvPr/>
            </p:nvSpPr>
            <p:spPr>
              <a:xfrm>
                <a:off x="372537" y="6316134"/>
                <a:ext cx="9201493" cy="276999"/>
              </a:xfrm>
              <a:prstGeom prst="rect">
                <a:avLst/>
              </a:prstGeom>
              <a:noFill/>
            </p:spPr>
            <p:txBody>
              <a:bodyPr wrap="none" rtlCol="0">
                <a:spAutoFit/>
              </a:bodyPr>
              <a:lstStyle/>
              <a:p>
                <a:pPr eaLnBrk="1" fontAlgn="auto" hangingPunct="1">
                  <a:spcBef>
                    <a:spcPts val="0"/>
                  </a:spcBef>
                  <a:spcAft>
                    <a:spcPts val="0"/>
                  </a:spcAft>
                </a:pPr>
                <a:r>
                  <a:rPr lang="en-US" sz="1200" dirty="0">
                    <a:solidFill>
                      <a:srgbClr val="FFFF00"/>
                    </a:solidFill>
                    <a:latin typeface="Trebuchet MS" panose="020B0603020202020204"/>
                    <a:ea typeface="+mn-ea"/>
                    <a:cs typeface="+mn-cs"/>
                  </a:rPr>
                  <a:t>https://</a:t>
                </a:r>
                <a:r>
                  <a:rPr lang="en-US" sz="1200" dirty="0" err="1">
                    <a:solidFill>
                      <a:srgbClr val="FFFF00"/>
                    </a:solidFill>
                    <a:latin typeface="Trebuchet MS" panose="020B0603020202020204"/>
                    <a:ea typeface="+mn-ea"/>
                    <a:cs typeface="+mn-cs"/>
                  </a:rPr>
                  <a:t>www.gov.uk</a:t>
                </a:r>
                <a:r>
                  <a:rPr lang="en-US" sz="1200" dirty="0">
                    <a:solidFill>
                      <a:srgbClr val="FFFF00"/>
                    </a:solidFill>
                    <a:latin typeface="Trebuchet MS" panose="020B0603020202020204"/>
                    <a:ea typeface="+mn-ea"/>
                    <a:cs typeface="+mn-cs"/>
                  </a:rPr>
                  <a:t>/government/statistics/reviews-of-marking-and-moderation-for-gcse-as-and-a-level-summer-2019-exam-series</a:t>
                </a:r>
              </a:p>
            </p:txBody>
          </p:sp>
        </p:grpSp>
        <p:sp>
          <p:nvSpPr>
            <p:cNvPr id="6" name="TextBox 5">
              <a:extLst>
                <a:ext uri="{FF2B5EF4-FFF2-40B4-BE49-F238E27FC236}">
                  <a16:creationId xmlns:a16="http://schemas.microsoft.com/office/drawing/2014/main" id="{95013B7B-6B46-6E40-9406-8E2A6AE4F322}"/>
                </a:ext>
              </a:extLst>
            </p:cNvPr>
            <p:cNvSpPr txBox="1"/>
            <p:nvPr/>
          </p:nvSpPr>
          <p:spPr>
            <a:xfrm>
              <a:off x="920131" y="2297646"/>
              <a:ext cx="8113035" cy="1384995"/>
            </a:xfrm>
            <a:prstGeom prst="rect">
              <a:avLst/>
            </a:prstGeom>
            <a:noFill/>
          </p:spPr>
          <p:txBody>
            <a:bodyPr wrap="square" rtlCol="0">
              <a:spAutoFit/>
            </a:bodyPr>
            <a:lstStyle/>
            <a:p>
              <a:pPr eaLnBrk="1" fontAlgn="auto" hangingPunct="1">
                <a:spcBef>
                  <a:spcPts val="0"/>
                </a:spcBef>
                <a:spcAft>
                  <a:spcPts val="0"/>
                </a:spcAft>
              </a:pPr>
              <a:r>
                <a:rPr lang="en-US" sz="2400" b="1" dirty="0">
                  <a:solidFill>
                    <a:srgbClr val="FFFF00"/>
                  </a:solidFill>
                  <a:latin typeface="Trebuchet MS" panose="020B0603020202020204"/>
                  <a:ea typeface="+mn-ea"/>
                  <a:cs typeface="+mn-cs"/>
                </a:rPr>
                <a:t>Total number of awards:                           6,069,140</a:t>
              </a:r>
            </a:p>
            <a:p>
              <a:pPr eaLnBrk="1" fontAlgn="auto" hangingPunct="1">
                <a:spcBef>
                  <a:spcPts val="0"/>
                </a:spcBef>
                <a:spcAft>
                  <a:spcPts val="0"/>
                </a:spcAft>
              </a:pPr>
              <a:r>
                <a:rPr lang="en-US" sz="2400" b="1" dirty="0">
                  <a:solidFill>
                    <a:srgbClr val="FFFF00"/>
                  </a:solidFill>
                  <a:latin typeface="Trebuchet MS" panose="020B0603020202020204"/>
                  <a:ea typeface="+mn-ea"/>
                  <a:cs typeface="+mn-cs"/>
                </a:rPr>
                <a:t>Total number of grade changes:                     69,750</a:t>
              </a:r>
            </a:p>
            <a:p>
              <a:pPr eaLnBrk="1" fontAlgn="auto" hangingPunct="1">
                <a:spcBef>
                  <a:spcPts val="0"/>
                </a:spcBef>
                <a:spcAft>
                  <a:spcPts val="0"/>
                </a:spcAft>
              </a:pPr>
              <a:endParaRPr lang="en-US" sz="1200" b="1" dirty="0">
                <a:solidFill>
                  <a:srgbClr val="FFFF00"/>
                </a:solidFill>
                <a:latin typeface="Trebuchet MS" panose="020B0603020202020204"/>
                <a:ea typeface="+mn-ea"/>
                <a:cs typeface="+mn-cs"/>
              </a:endParaRPr>
            </a:p>
            <a:p>
              <a:pPr eaLnBrk="1" fontAlgn="auto" hangingPunct="1">
                <a:spcBef>
                  <a:spcPts val="0"/>
                </a:spcBef>
                <a:spcAft>
                  <a:spcPts val="0"/>
                </a:spcAft>
              </a:pPr>
              <a:r>
                <a:rPr lang="en-US" sz="2400" b="1" dirty="0">
                  <a:solidFill>
                    <a:srgbClr val="FFFF00"/>
                  </a:solidFill>
                  <a:latin typeface="Trebuchet MS" panose="020B0603020202020204"/>
                  <a:ea typeface="+mn-ea"/>
                  <a:cs typeface="+mn-cs"/>
                </a:rPr>
                <a:t>Grade changes as % of awards                            1.15% </a:t>
              </a:r>
            </a:p>
          </p:txBody>
        </p:sp>
      </p:grpSp>
      <p:sp>
        <p:nvSpPr>
          <p:cNvPr id="9" name="TextBox 8">
            <a:extLst>
              <a:ext uri="{FF2B5EF4-FFF2-40B4-BE49-F238E27FC236}">
                <a16:creationId xmlns:a16="http://schemas.microsoft.com/office/drawing/2014/main" id="{540D3464-182E-6240-B595-9A9D06674213}"/>
              </a:ext>
            </a:extLst>
          </p:cNvPr>
          <p:cNvSpPr txBox="1"/>
          <p:nvPr/>
        </p:nvSpPr>
        <p:spPr>
          <a:xfrm>
            <a:off x="7302500" y="130629"/>
            <a:ext cx="2487385" cy="461665"/>
          </a:xfrm>
          <a:prstGeom prst="rect">
            <a:avLst/>
          </a:prstGeom>
          <a:solidFill>
            <a:srgbClr val="00B0F0"/>
          </a:solidFill>
        </p:spPr>
        <p:txBody>
          <a:bodyPr wrap="square" rtlCol="0">
            <a:spAutoFit/>
          </a:bodyPr>
          <a:lstStyle/>
          <a:p>
            <a:pPr algn="ctr" eaLnBrk="0" fontAlgn="base" hangingPunct="0">
              <a:spcBef>
                <a:spcPct val="0"/>
              </a:spcBef>
              <a:spcAft>
                <a:spcPct val="0"/>
              </a:spcAft>
            </a:pPr>
            <a:r>
              <a:rPr lang="en-US" sz="2400" dirty="0">
                <a:solidFill>
                  <a:srgbClr val="000000"/>
                </a:solidFill>
                <a:ea typeface="ＭＳ Ｐゴシック" charset="0"/>
              </a:rPr>
              <a:t>October 2022</a:t>
            </a:r>
          </a:p>
        </p:txBody>
      </p:sp>
      <p:sp>
        <p:nvSpPr>
          <p:cNvPr id="11" name="TextBox 10">
            <a:extLst>
              <a:ext uri="{FF2B5EF4-FFF2-40B4-BE49-F238E27FC236}">
                <a16:creationId xmlns:a16="http://schemas.microsoft.com/office/drawing/2014/main" id="{03EB8765-DBC2-154D-866E-BF827F6854AB}"/>
              </a:ext>
            </a:extLst>
          </p:cNvPr>
          <p:cNvSpPr txBox="1"/>
          <p:nvPr/>
        </p:nvSpPr>
        <p:spPr>
          <a:xfrm>
            <a:off x="955760" y="3962178"/>
            <a:ext cx="8011432" cy="1384995"/>
          </a:xfrm>
          <a:prstGeom prst="rect">
            <a:avLst/>
          </a:prstGeom>
          <a:noFill/>
        </p:spPr>
        <p:txBody>
          <a:bodyPr wrap="square" rtlCol="0">
            <a:spAutoFit/>
          </a:bodyPr>
          <a:lstStyle/>
          <a:p>
            <a:pPr eaLnBrk="1" fontAlgn="auto" hangingPunct="1">
              <a:spcBef>
                <a:spcPts val="0"/>
              </a:spcBef>
              <a:spcAft>
                <a:spcPts val="0"/>
              </a:spcAft>
            </a:pPr>
            <a:r>
              <a:rPr lang="en-US" sz="2400" b="1" dirty="0">
                <a:solidFill>
                  <a:srgbClr val="FFFF00"/>
                </a:solidFill>
                <a:latin typeface="Trebuchet MS" panose="020B0603020202020204"/>
                <a:ea typeface="+mn-ea"/>
                <a:cs typeface="+mn-cs"/>
              </a:rPr>
              <a:t>Total number of challenges:                         343,905</a:t>
            </a:r>
          </a:p>
          <a:p>
            <a:pPr eaLnBrk="1" fontAlgn="auto" hangingPunct="1">
              <a:spcBef>
                <a:spcPts val="0"/>
              </a:spcBef>
              <a:spcAft>
                <a:spcPts val="0"/>
              </a:spcAft>
            </a:pPr>
            <a:endParaRPr lang="en-US" sz="1200" b="1" dirty="0">
              <a:solidFill>
                <a:srgbClr val="FFFF00"/>
              </a:solidFill>
              <a:latin typeface="Trebuchet MS" panose="020B0603020202020204"/>
              <a:ea typeface="+mn-ea"/>
              <a:cs typeface="+mn-cs"/>
            </a:endParaRPr>
          </a:p>
          <a:p>
            <a:pPr eaLnBrk="1" fontAlgn="auto" hangingPunct="1">
              <a:spcBef>
                <a:spcPts val="0"/>
              </a:spcBef>
              <a:spcAft>
                <a:spcPts val="0"/>
              </a:spcAft>
            </a:pPr>
            <a:r>
              <a:rPr lang="en-US" sz="2400" b="1" dirty="0">
                <a:solidFill>
                  <a:srgbClr val="FFFF00"/>
                </a:solidFill>
                <a:latin typeface="Trebuchet MS" panose="020B0603020202020204"/>
                <a:ea typeface="+mn-ea"/>
                <a:cs typeface="+mn-cs"/>
              </a:rPr>
              <a:t>Challenges as % of awards:                                5.67%</a:t>
            </a:r>
          </a:p>
          <a:p>
            <a:pPr eaLnBrk="1" fontAlgn="auto" hangingPunct="1">
              <a:spcBef>
                <a:spcPts val="0"/>
              </a:spcBef>
              <a:spcAft>
                <a:spcPts val="0"/>
              </a:spcAft>
            </a:pPr>
            <a:r>
              <a:rPr lang="en-US" sz="2400" b="1" dirty="0">
                <a:solidFill>
                  <a:srgbClr val="FFFF00"/>
                </a:solidFill>
                <a:latin typeface="Trebuchet MS" panose="020B0603020202020204"/>
                <a:ea typeface="+mn-ea"/>
                <a:cs typeface="+mn-cs"/>
              </a:rPr>
              <a:t>Grade changes as % of challenges:                   20.28%</a:t>
            </a:r>
          </a:p>
        </p:txBody>
      </p:sp>
      <p:sp>
        <p:nvSpPr>
          <p:cNvPr id="12" name="TextBox 11">
            <a:extLst>
              <a:ext uri="{FF2B5EF4-FFF2-40B4-BE49-F238E27FC236}">
                <a16:creationId xmlns:a16="http://schemas.microsoft.com/office/drawing/2014/main" id="{597F1268-D296-A440-A2A6-BC698276BEA1}"/>
              </a:ext>
            </a:extLst>
          </p:cNvPr>
          <p:cNvSpPr txBox="1"/>
          <p:nvPr/>
        </p:nvSpPr>
        <p:spPr>
          <a:xfrm>
            <a:off x="955759" y="5732716"/>
            <a:ext cx="7780528" cy="461665"/>
          </a:xfrm>
          <a:prstGeom prst="rect">
            <a:avLst/>
          </a:prstGeom>
          <a:noFill/>
        </p:spPr>
        <p:txBody>
          <a:bodyPr wrap="none" rtlCol="0">
            <a:spAutoFit/>
          </a:bodyPr>
          <a:lstStyle/>
          <a:p>
            <a:pPr eaLnBrk="1" fontAlgn="auto" hangingPunct="1">
              <a:spcBef>
                <a:spcPts val="0"/>
              </a:spcBef>
              <a:spcAft>
                <a:spcPts val="0"/>
              </a:spcAft>
            </a:pPr>
            <a:r>
              <a:rPr lang="en-US" sz="2400" b="1" dirty="0">
                <a:solidFill>
                  <a:srgbClr val="FF40FF"/>
                </a:solidFill>
                <a:latin typeface="Trebuchet MS" panose="020B0603020202020204"/>
                <a:ea typeface="+mn-ea"/>
                <a:cs typeface="+mn-cs"/>
              </a:rPr>
              <a:t>Number of awards NOT challenged:          5,725,235</a:t>
            </a:r>
          </a:p>
        </p:txBody>
      </p:sp>
    </p:spTree>
    <p:extLst>
      <p:ext uri="{BB962C8B-B14F-4D97-AF65-F5344CB8AC3E}">
        <p14:creationId xmlns:p14="http://schemas.microsoft.com/office/powerpoint/2010/main" val="899840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33DE41E-E602-4E4C-A575-E3A8693735A1}"/>
              </a:ext>
            </a:extLst>
          </p:cNvPr>
          <p:cNvCxnSpPr/>
          <p:nvPr/>
        </p:nvCxnSpPr>
        <p:spPr bwMode="auto">
          <a:xfrm rot="16200000">
            <a:off x="4874974" y="1456382"/>
            <a:ext cx="0" cy="5326896"/>
          </a:xfrm>
          <a:prstGeom prst="line">
            <a:avLst/>
          </a:prstGeom>
          <a:solidFill>
            <a:srgbClr val="BBE0E3"/>
          </a:solidFill>
          <a:ln w="19050"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 name="Straight Connector 2">
            <a:extLst>
              <a:ext uri="{FF2B5EF4-FFF2-40B4-BE49-F238E27FC236}">
                <a16:creationId xmlns:a16="http://schemas.microsoft.com/office/drawing/2014/main" id="{2ED1714C-3832-F343-B574-98F0488D287A}"/>
              </a:ext>
            </a:extLst>
          </p:cNvPr>
          <p:cNvCxnSpPr/>
          <p:nvPr/>
        </p:nvCxnSpPr>
        <p:spPr bwMode="auto">
          <a:xfrm>
            <a:off x="5236549" y="4112216"/>
            <a:ext cx="0" cy="99696"/>
          </a:xfrm>
          <a:prstGeom prst="line">
            <a:avLst/>
          </a:prstGeom>
          <a:solidFill>
            <a:srgbClr val="BBE0E3"/>
          </a:solidFill>
          <a:ln w="952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 name="Straight Connector 3">
            <a:extLst>
              <a:ext uri="{FF2B5EF4-FFF2-40B4-BE49-F238E27FC236}">
                <a16:creationId xmlns:a16="http://schemas.microsoft.com/office/drawing/2014/main" id="{8BF12E4A-16BE-2140-A6BC-0CE9E16D297D}"/>
              </a:ext>
            </a:extLst>
          </p:cNvPr>
          <p:cNvCxnSpPr/>
          <p:nvPr/>
        </p:nvCxnSpPr>
        <p:spPr bwMode="auto">
          <a:xfrm>
            <a:off x="5593325" y="4112216"/>
            <a:ext cx="0" cy="99696"/>
          </a:xfrm>
          <a:prstGeom prst="line">
            <a:avLst/>
          </a:prstGeom>
          <a:solidFill>
            <a:srgbClr val="BBE0E3"/>
          </a:solidFill>
          <a:ln w="952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 name="Straight Connector 4">
            <a:extLst>
              <a:ext uri="{FF2B5EF4-FFF2-40B4-BE49-F238E27FC236}">
                <a16:creationId xmlns:a16="http://schemas.microsoft.com/office/drawing/2014/main" id="{708DA3A7-82D4-2D49-8AD6-274FC7C00479}"/>
              </a:ext>
            </a:extLst>
          </p:cNvPr>
          <p:cNvCxnSpPr/>
          <p:nvPr/>
        </p:nvCxnSpPr>
        <p:spPr bwMode="auto">
          <a:xfrm>
            <a:off x="5935092" y="4112216"/>
            <a:ext cx="0" cy="99696"/>
          </a:xfrm>
          <a:prstGeom prst="line">
            <a:avLst/>
          </a:prstGeom>
          <a:solidFill>
            <a:srgbClr val="BBE0E3"/>
          </a:solidFill>
          <a:ln w="952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6" name="Straight Connector 5">
            <a:extLst>
              <a:ext uri="{FF2B5EF4-FFF2-40B4-BE49-F238E27FC236}">
                <a16:creationId xmlns:a16="http://schemas.microsoft.com/office/drawing/2014/main" id="{206EDC2F-F0B7-BA4B-8696-A4E724E74EF7}"/>
              </a:ext>
            </a:extLst>
          </p:cNvPr>
          <p:cNvCxnSpPr/>
          <p:nvPr/>
        </p:nvCxnSpPr>
        <p:spPr bwMode="auto">
          <a:xfrm>
            <a:off x="6278582" y="4112216"/>
            <a:ext cx="0" cy="99696"/>
          </a:xfrm>
          <a:prstGeom prst="line">
            <a:avLst/>
          </a:prstGeom>
          <a:solidFill>
            <a:srgbClr val="BBE0E3"/>
          </a:solidFill>
          <a:ln w="952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7" name="Straight Connector 6">
            <a:extLst>
              <a:ext uri="{FF2B5EF4-FFF2-40B4-BE49-F238E27FC236}">
                <a16:creationId xmlns:a16="http://schemas.microsoft.com/office/drawing/2014/main" id="{CA8D355F-9C44-664B-A804-A55AE5CE139D}"/>
              </a:ext>
            </a:extLst>
          </p:cNvPr>
          <p:cNvCxnSpPr/>
          <p:nvPr/>
        </p:nvCxnSpPr>
        <p:spPr bwMode="auto">
          <a:xfrm>
            <a:off x="4189895" y="4112216"/>
            <a:ext cx="0" cy="99696"/>
          </a:xfrm>
          <a:prstGeom prst="line">
            <a:avLst/>
          </a:prstGeom>
          <a:solidFill>
            <a:srgbClr val="BBE0E3"/>
          </a:solidFill>
          <a:ln w="952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8" name="Straight Connector 7">
            <a:extLst>
              <a:ext uri="{FF2B5EF4-FFF2-40B4-BE49-F238E27FC236}">
                <a16:creationId xmlns:a16="http://schemas.microsoft.com/office/drawing/2014/main" id="{9A6F7A6B-3D4E-6A42-B468-DE10D5E68CDB}"/>
              </a:ext>
            </a:extLst>
          </p:cNvPr>
          <p:cNvCxnSpPr/>
          <p:nvPr/>
        </p:nvCxnSpPr>
        <p:spPr bwMode="auto">
          <a:xfrm>
            <a:off x="4531762" y="4112216"/>
            <a:ext cx="0" cy="99696"/>
          </a:xfrm>
          <a:prstGeom prst="line">
            <a:avLst/>
          </a:prstGeom>
          <a:solidFill>
            <a:srgbClr val="BBE0E3"/>
          </a:solidFill>
          <a:ln w="952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9" name="Straight Connector 8">
            <a:extLst>
              <a:ext uri="{FF2B5EF4-FFF2-40B4-BE49-F238E27FC236}">
                <a16:creationId xmlns:a16="http://schemas.microsoft.com/office/drawing/2014/main" id="{C3D9ABD9-282C-914E-B108-9C5966E4BD1C}"/>
              </a:ext>
            </a:extLst>
          </p:cNvPr>
          <p:cNvCxnSpPr/>
          <p:nvPr/>
        </p:nvCxnSpPr>
        <p:spPr bwMode="auto">
          <a:xfrm>
            <a:off x="4879746" y="4112216"/>
            <a:ext cx="0" cy="99696"/>
          </a:xfrm>
          <a:prstGeom prst="line">
            <a:avLst/>
          </a:prstGeom>
          <a:solidFill>
            <a:srgbClr val="BBE0E3"/>
          </a:solidFill>
          <a:ln w="952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0" name="Straight Connector 9">
            <a:extLst>
              <a:ext uri="{FF2B5EF4-FFF2-40B4-BE49-F238E27FC236}">
                <a16:creationId xmlns:a16="http://schemas.microsoft.com/office/drawing/2014/main" id="{BD157D09-D5E3-7947-8058-3807AAE55C0B}"/>
              </a:ext>
            </a:extLst>
          </p:cNvPr>
          <p:cNvCxnSpPr/>
          <p:nvPr/>
        </p:nvCxnSpPr>
        <p:spPr bwMode="auto">
          <a:xfrm>
            <a:off x="2789599" y="4112216"/>
            <a:ext cx="0" cy="99696"/>
          </a:xfrm>
          <a:prstGeom prst="line">
            <a:avLst/>
          </a:prstGeom>
          <a:solidFill>
            <a:srgbClr val="BBE0E3"/>
          </a:solidFill>
          <a:ln w="952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1" name="Straight Connector 10">
            <a:extLst>
              <a:ext uri="{FF2B5EF4-FFF2-40B4-BE49-F238E27FC236}">
                <a16:creationId xmlns:a16="http://schemas.microsoft.com/office/drawing/2014/main" id="{60A8E5C0-874A-7840-B92F-42345BF2C67E}"/>
              </a:ext>
            </a:extLst>
          </p:cNvPr>
          <p:cNvCxnSpPr/>
          <p:nvPr/>
        </p:nvCxnSpPr>
        <p:spPr bwMode="auto">
          <a:xfrm>
            <a:off x="6985509" y="4112216"/>
            <a:ext cx="0" cy="99696"/>
          </a:xfrm>
          <a:prstGeom prst="line">
            <a:avLst/>
          </a:prstGeom>
          <a:solidFill>
            <a:srgbClr val="BBE0E3"/>
          </a:solidFill>
          <a:ln w="952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2" name="Straight Connector 11">
            <a:extLst>
              <a:ext uri="{FF2B5EF4-FFF2-40B4-BE49-F238E27FC236}">
                <a16:creationId xmlns:a16="http://schemas.microsoft.com/office/drawing/2014/main" id="{CFF68FD1-F679-C443-A931-1E1842761483}"/>
              </a:ext>
            </a:extLst>
          </p:cNvPr>
          <p:cNvCxnSpPr/>
          <p:nvPr/>
        </p:nvCxnSpPr>
        <p:spPr bwMode="auto">
          <a:xfrm>
            <a:off x="3469188" y="4112216"/>
            <a:ext cx="0" cy="99696"/>
          </a:xfrm>
          <a:prstGeom prst="line">
            <a:avLst/>
          </a:prstGeom>
          <a:solidFill>
            <a:srgbClr val="BBE0E3"/>
          </a:solidFill>
          <a:ln w="952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3" name="Straight Connector 12">
            <a:extLst>
              <a:ext uri="{FF2B5EF4-FFF2-40B4-BE49-F238E27FC236}">
                <a16:creationId xmlns:a16="http://schemas.microsoft.com/office/drawing/2014/main" id="{6054B4FF-F1D7-0440-90AD-75FDF30AAF76}"/>
              </a:ext>
            </a:extLst>
          </p:cNvPr>
          <p:cNvCxnSpPr/>
          <p:nvPr/>
        </p:nvCxnSpPr>
        <p:spPr bwMode="auto">
          <a:xfrm>
            <a:off x="3132162" y="4112216"/>
            <a:ext cx="0" cy="99696"/>
          </a:xfrm>
          <a:prstGeom prst="line">
            <a:avLst/>
          </a:prstGeom>
          <a:solidFill>
            <a:srgbClr val="BBE0E3"/>
          </a:solidFill>
          <a:ln w="952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4" name="Straight Connector 13">
            <a:extLst>
              <a:ext uri="{FF2B5EF4-FFF2-40B4-BE49-F238E27FC236}">
                <a16:creationId xmlns:a16="http://schemas.microsoft.com/office/drawing/2014/main" id="{F5B72CEC-2A8B-AC4F-B9C9-CA90D0F0F3C7}"/>
              </a:ext>
            </a:extLst>
          </p:cNvPr>
          <p:cNvCxnSpPr/>
          <p:nvPr/>
        </p:nvCxnSpPr>
        <p:spPr bwMode="auto">
          <a:xfrm>
            <a:off x="6631168" y="4112216"/>
            <a:ext cx="0" cy="99696"/>
          </a:xfrm>
          <a:prstGeom prst="line">
            <a:avLst/>
          </a:prstGeom>
          <a:solidFill>
            <a:srgbClr val="BBE0E3"/>
          </a:solidFill>
          <a:ln w="952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5" name="Straight Connector 14">
            <a:extLst>
              <a:ext uri="{FF2B5EF4-FFF2-40B4-BE49-F238E27FC236}">
                <a16:creationId xmlns:a16="http://schemas.microsoft.com/office/drawing/2014/main" id="{D05C224A-DFC6-D74D-AC10-66B34D1708C1}"/>
              </a:ext>
            </a:extLst>
          </p:cNvPr>
          <p:cNvCxnSpPr/>
          <p:nvPr/>
        </p:nvCxnSpPr>
        <p:spPr bwMode="auto">
          <a:xfrm>
            <a:off x="7349596" y="4112216"/>
            <a:ext cx="0" cy="99696"/>
          </a:xfrm>
          <a:prstGeom prst="line">
            <a:avLst/>
          </a:prstGeom>
          <a:solidFill>
            <a:srgbClr val="BBE0E3"/>
          </a:solidFill>
          <a:ln w="952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6" name="Straight Connector 15">
            <a:extLst>
              <a:ext uri="{FF2B5EF4-FFF2-40B4-BE49-F238E27FC236}">
                <a16:creationId xmlns:a16="http://schemas.microsoft.com/office/drawing/2014/main" id="{0EB99793-F6FC-6D4E-911E-87C1E05C912C}"/>
              </a:ext>
            </a:extLst>
          </p:cNvPr>
          <p:cNvCxnSpPr/>
          <p:nvPr/>
        </p:nvCxnSpPr>
        <p:spPr bwMode="auto">
          <a:xfrm flipH="1">
            <a:off x="2431445" y="1117509"/>
            <a:ext cx="5901" cy="2991600"/>
          </a:xfrm>
          <a:prstGeom prst="line">
            <a:avLst/>
          </a:prstGeom>
          <a:solidFill>
            <a:srgbClr val="BBE0E3"/>
          </a:solidFill>
          <a:ln w="9525" cap="flat" cmpd="sng" algn="ctr">
            <a:solidFill>
              <a:srgbClr val="FFFFFF">
                <a:lumMod val="65000"/>
              </a:srgbClr>
            </a:solidFill>
            <a:prstDash val="sysDot"/>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7" name="Straight Connector 16">
            <a:extLst>
              <a:ext uri="{FF2B5EF4-FFF2-40B4-BE49-F238E27FC236}">
                <a16:creationId xmlns:a16="http://schemas.microsoft.com/office/drawing/2014/main" id="{9DA3D37C-1CF6-3D47-82A2-31DB16FDD802}"/>
              </a:ext>
            </a:extLst>
          </p:cNvPr>
          <p:cNvCxnSpPr/>
          <p:nvPr/>
        </p:nvCxnSpPr>
        <p:spPr bwMode="auto">
          <a:xfrm>
            <a:off x="2432012" y="4112216"/>
            <a:ext cx="0" cy="99696"/>
          </a:xfrm>
          <a:prstGeom prst="line">
            <a:avLst/>
          </a:prstGeom>
          <a:solidFill>
            <a:srgbClr val="BBE0E3"/>
          </a:solidFill>
          <a:ln w="952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8" name="Straight Connector 17">
            <a:extLst>
              <a:ext uri="{FF2B5EF4-FFF2-40B4-BE49-F238E27FC236}">
                <a16:creationId xmlns:a16="http://schemas.microsoft.com/office/drawing/2014/main" id="{72F83933-BA2D-BF4F-B4BB-F719FCE22085}"/>
              </a:ext>
            </a:extLst>
          </p:cNvPr>
          <p:cNvCxnSpPr/>
          <p:nvPr/>
        </p:nvCxnSpPr>
        <p:spPr bwMode="auto">
          <a:xfrm flipH="1">
            <a:off x="2788418" y="1117509"/>
            <a:ext cx="5901" cy="2991600"/>
          </a:xfrm>
          <a:prstGeom prst="line">
            <a:avLst/>
          </a:prstGeom>
          <a:solidFill>
            <a:srgbClr val="BBE0E3"/>
          </a:solidFill>
          <a:ln w="9525" cap="flat" cmpd="sng" algn="ctr">
            <a:solidFill>
              <a:srgbClr val="FFFFFF">
                <a:lumMod val="65000"/>
              </a:srgbClr>
            </a:solidFill>
            <a:prstDash val="sysDot"/>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9" name="Straight Connector 18">
            <a:extLst>
              <a:ext uri="{FF2B5EF4-FFF2-40B4-BE49-F238E27FC236}">
                <a16:creationId xmlns:a16="http://schemas.microsoft.com/office/drawing/2014/main" id="{E696A1DB-2DBE-4148-A0E7-2D51F9ED6303}"/>
              </a:ext>
            </a:extLst>
          </p:cNvPr>
          <p:cNvCxnSpPr/>
          <p:nvPr/>
        </p:nvCxnSpPr>
        <p:spPr bwMode="auto">
          <a:xfrm flipH="1">
            <a:off x="3130358" y="1117509"/>
            <a:ext cx="5901" cy="2991600"/>
          </a:xfrm>
          <a:prstGeom prst="line">
            <a:avLst/>
          </a:prstGeom>
          <a:solidFill>
            <a:srgbClr val="BBE0E3"/>
          </a:solidFill>
          <a:ln w="9525" cap="flat" cmpd="sng" algn="ctr">
            <a:solidFill>
              <a:srgbClr val="FFFFFF">
                <a:lumMod val="65000"/>
              </a:srgbClr>
            </a:solidFill>
            <a:prstDash val="sysDot"/>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0" name="Straight Connector 19">
            <a:extLst>
              <a:ext uri="{FF2B5EF4-FFF2-40B4-BE49-F238E27FC236}">
                <a16:creationId xmlns:a16="http://schemas.microsoft.com/office/drawing/2014/main" id="{F52A8E9E-6CD8-4F41-9571-8C46E00F2C5C}"/>
              </a:ext>
            </a:extLst>
          </p:cNvPr>
          <p:cNvCxnSpPr/>
          <p:nvPr/>
        </p:nvCxnSpPr>
        <p:spPr bwMode="auto">
          <a:xfrm flipH="1">
            <a:off x="3476286" y="1117509"/>
            <a:ext cx="5901" cy="2991600"/>
          </a:xfrm>
          <a:prstGeom prst="line">
            <a:avLst/>
          </a:prstGeom>
          <a:solidFill>
            <a:srgbClr val="BBE0E3"/>
          </a:solidFill>
          <a:ln w="9525" cap="flat" cmpd="sng" algn="ctr">
            <a:solidFill>
              <a:srgbClr val="FFFFFF">
                <a:lumMod val="65000"/>
              </a:srgbClr>
            </a:solidFill>
            <a:prstDash val="sysDot"/>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1" name="Straight Connector 20">
            <a:extLst>
              <a:ext uri="{FF2B5EF4-FFF2-40B4-BE49-F238E27FC236}">
                <a16:creationId xmlns:a16="http://schemas.microsoft.com/office/drawing/2014/main" id="{D181D9F8-3059-244F-A0D4-48FE5BE0FD0C}"/>
              </a:ext>
            </a:extLst>
          </p:cNvPr>
          <p:cNvCxnSpPr/>
          <p:nvPr/>
        </p:nvCxnSpPr>
        <p:spPr bwMode="auto">
          <a:xfrm flipH="1">
            <a:off x="3833398" y="1117509"/>
            <a:ext cx="5901" cy="2991600"/>
          </a:xfrm>
          <a:prstGeom prst="line">
            <a:avLst/>
          </a:prstGeom>
          <a:solidFill>
            <a:srgbClr val="BBE0E3"/>
          </a:solidFill>
          <a:ln w="9525" cap="flat" cmpd="sng" algn="ctr">
            <a:solidFill>
              <a:srgbClr val="FFFFFF">
                <a:lumMod val="65000"/>
              </a:srgbClr>
            </a:solidFill>
            <a:prstDash val="sysDot"/>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2" name="Straight Connector 21">
            <a:extLst>
              <a:ext uri="{FF2B5EF4-FFF2-40B4-BE49-F238E27FC236}">
                <a16:creationId xmlns:a16="http://schemas.microsoft.com/office/drawing/2014/main" id="{7CF684BD-2BAC-7641-B316-269D4C58BE9F}"/>
              </a:ext>
            </a:extLst>
          </p:cNvPr>
          <p:cNvCxnSpPr/>
          <p:nvPr/>
        </p:nvCxnSpPr>
        <p:spPr bwMode="auto">
          <a:xfrm>
            <a:off x="3833966" y="4112216"/>
            <a:ext cx="0" cy="99696"/>
          </a:xfrm>
          <a:prstGeom prst="line">
            <a:avLst/>
          </a:prstGeom>
          <a:solidFill>
            <a:srgbClr val="BBE0E3"/>
          </a:solidFill>
          <a:ln w="952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3" name="Straight Connector 22">
            <a:extLst>
              <a:ext uri="{FF2B5EF4-FFF2-40B4-BE49-F238E27FC236}">
                <a16:creationId xmlns:a16="http://schemas.microsoft.com/office/drawing/2014/main" id="{425BC503-1B92-7846-B196-6E577595BBB8}"/>
              </a:ext>
            </a:extLst>
          </p:cNvPr>
          <p:cNvCxnSpPr/>
          <p:nvPr/>
        </p:nvCxnSpPr>
        <p:spPr bwMode="auto">
          <a:xfrm flipH="1">
            <a:off x="4190371" y="1117509"/>
            <a:ext cx="5901" cy="2991600"/>
          </a:xfrm>
          <a:prstGeom prst="line">
            <a:avLst/>
          </a:prstGeom>
          <a:solidFill>
            <a:srgbClr val="BBE0E3"/>
          </a:solidFill>
          <a:ln w="9525" cap="flat" cmpd="sng" algn="ctr">
            <a:solidFill>
              <a:srgbClr val="FFFFFF">
                <a:lumMod val="65000"/>
              </a:srgbClr>
            </a:solidFill>
            <a:prstDash val="sysDot"/>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4" name="Straight Connector 23">
            <a:extLst>
              <a:ext uri="{FF2B5EF4-FFF2-40B4-BE49-F238E27FC236}">
                <a16:creationId xmlns:a16="http://schemas.microsoft.com/office/drawing/2014/main" id="{1992AAE8-E1CA-5B4A-826B-E8A86BFC119C}"/>
              </a:ext>
            </a:extLst>
          </p:cNvPr>
          <p:cNvCxnSpPr/>
          <p:nvPr/>
        </p:nvCxnSpPr>
        <p:spPr bwMode="auto">
          <a:xfrm flipH="1">
            <a:off x="4532822" y="1117509"/>
            <a:ext cx="5901" cy="2991600"/>
          </a:xfrm>
          <a:prstGeom prst="line">
            <a:avLst/>
          </a:prstGeom>
          <a:solidFill>
            <a:srgbClr val="BBE0E3"/>
          </a:solidFill>
          <a:ln w="9525" cap="flat" cmpd="sng" algn="ctr">
            <a:solidFill>
              <a:srgbClr val="FFFFFF">
                <a:lumMod val="65000"/>
              </a:srgbClr>
            </a:solidFill>
            <a:prstDash val="sysDot"/>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5" name="Straight Connector 24">
            <a:extLst>
              <a:ext uri="{FF2B5EF4-FFF2-40B4-BE49-F238E27FC236}">
                <a16:creationId xmlns:a16="http://schemas.microsoft.com/office/drawing/2014/main" id="{3982FC0D-228A-BB48-9D47-AAEE9B8BA2F0}"/>
              </a:ext>
            </a:extLst>
          </p:cNvPr>
          <p:cNvCxnSpPr/>
          <p:nvPr/>
        </p:nvCxnSpPr>
        <p:spPr bwMode="auto">
          <a:xfrm flipH="1">
            <a:off x="5235901" y="1117509"/>
            <a:ext cx="5901" cy="2991600"/>
          </a:xfrm>
          <a:prstGeom prst="line">
            <a:avLst/>
          </a:prstGeom>
          <a:solidFill>
            <a:srgbClr val="BBE0E3"/>
          </a:solidFill>
          <a:ln w="9525" cap="flat" cmpd="sng" algn="ctr">
            <a:solidFill>
              <a:srgbClr val="FFFFFF">
                <a:lumMod val="65000"/>
              </a:srgbClr>
            </a:solidFill>
            <a:prstDash val="sysDot"/>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6" name="Straight Connector 25">
            <a:extLst>
              <a:ext uri="{FF2B5EF4-FFF2-40B4-BE49-F238E27FC236}">
                <a16:creationId xmlns:a16="http://schemas.microsoft.com/office/drawing/2014/main" id="{C16AB8EE-795B-9946-ADF6-F81EB784F523}"/>
              </a:ext>
            </a:extLst>
          </p:cNvPr>
          <p:cNvCxnSpPr/>
          <p:nvPr/>
        </p:nvCxnSpPr>
        <p:spPr bwMode="auto">
          <a:xfrm>
            <a:off x="5235860" y="4112216"/>
            <a:ext cx="0" cy="99696"/>
          </a:xfrm>
          <a:prstGeom prst="line">
            <a:avLst/>
          </a:prstGeom>
          <a:solidFill>
            <a:srgbClr val="BBE0E3"/>
          </a:solidFill>
          <a:ln w="952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7" name="Straight Connector 26">
            <a:extLst>
              <a:ext uri="{FF2B5EF4-FFF2-40B4-BE49-F238E27FC236}">
                <a16:creationId xmlns:a16="http://schemas.microsoft.com/office/drawing/2014/main" id="{05660EA8-4262-C14F-92C1-846E2FDEECC1}"/>
              </a:ext>
            </a:extLst>
          </p:cNvPr>
          <p:cNvCxnSpPr/>
          <p:nvPr/>
        </p:nvCxnSpPr>
        <p:spPr bwMode="auto">
          <a:xfrm flipH="1">
            <a:off x="5592873" y="1117509"/>
            <a:ext cx="5901" cy="2991600"/>
          </a:xfrm>
          <a:prstGeom prst="line">
            <a:avLst/>
          </a:prstGeom>
          <a:solidFill>
            <a:srgbClr val="BBE0E3"/>
          </a:solidFill>
          <a:ln w="9525" cap="flat" cmpd="sng" algn="ctr">
            <a:solidFill>
              <a:srgbClr val="FFFFFF">
                <a:lumMod val="65000"/>
              </a:srgbClr>
            </a:solidFill>
            <a:prstDash val="sysDot"/>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8" name="Straight Connector 27">
            <a:extLst>
              <a:ext uri="{FF2B5EF4-FFF2-40B4-BE49-F238E27FC236}">
                <a16:creationId xmlns:a16="http://schemas.microsoft.com/office/drawing/2014/main" id="{B6BB77C1-E024-9946-927C-A40B9159627D}"/>
              </a:ext>
            </a:extLst>
          </p:cNvPr>
          <p:cNvCxnSpPr/>
          <p:nvPr/>
        </p:nvCxnSpPr>
        <p:spPr bwMode="auto">
          <a:xfrm flipH="1">
            <a:off x="5934812" y="1117509"/>
            <a:ext cx="5901" cy="2991600"/>
          </a:xfrm>
          <a:prstGeom prst="line">
            <a:avLst/>
          </a:prstGeom>
          <a:solidFill>
            <a:srgbClr val="BBE0E3"/>
          </a:solidFill>
          <a:ln w="9525" cap="flat" cmpd="sng" algn="ctr">
            <a:solidFill>
              <a:srgbClr val="FFFFFF">
                <a:lumMod val="65000"/>
              </a:srgbClr>
            </a:solidFill>
            <a:prstDash val="sysDot"/>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9" name="Straight Connector 28">
            <a:extLst>
              <a:ext uri="{FF2B5EF4-FFF2-40B4-BE49-F238E27FC236}">
                <a16:creationId xmlns:a16="http://schemas.microsoft.com/office/drawing/2014/main" id="{FE61D2D6-90AD-C840-ADA9-8363063EDD1A}"/>
              </a:ext>
            </a:extLst>
          </p:cNvPr>
          <p:cNvCxnSpPr/>
          <p:nvPr/>
        </p:nvCxnSpPr>
        <p:spPr bwMode="auto">
          <a:xfrm flipH="1">
            <a:off x="6280742" y="1117509"/>
            <a:ext cx="5901" cy="2991600"/>
          </a:xfrm>
          <a:prstGeom prst="line">
            <a:avLst/>
          </a:prstGeom>
          <a:solidFill>
            <a:srgbClr val="BBE0E3"/>
          </a:solidFill>
          <a:ln w="9525" cap="flat" cmpd="sng" algn="ctr">
            <a:solidFill>
              <a:srgbClr val="FFFFFF">
                <a:lumMod val="65000"/>
              </a:srgbClr>
            </a:solidFill>
            <a:prstDash val="sysDot"/>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0" name="Straight Connector 29">
            <a:extLst>
              <a:ext uri="{FF2B5EF4-FFF2-40B4-BE49-F238E27FC236}">
                <a16:creationId xmlns:a16="http://schemas.microsoft.com/office/drawing/2014/main" id="{0BAFEE81-3D3F-184D-BFD0-EDDCFF97DF00}"/>
              </a:ext>
            </a:extLst>
          </p:cNvPr>
          <p:cNvCxnSpPr/>
          <p:nvPr/>
        </p:nvCxnSpPr>
        <p:spPr bwMode="auto">
          <a:xfrm flipH="1">
            <a:off x="6631911" y="1117509"/>
            <a:ext cx="5901" cy="2991600"/>
          </a:xfrm>
          <a:prstGeom prst="line">
            <a:avLst/>
          </a:prstGeom>
          <a:solidFill>
            <a:srgbClr val="BBE0E3"/>
          </a:solidFill>
          <a:ln w="9525" cap="flat" cmpd="sng" algn="ctr">
            <a:solidFill>
              <a:srgbClr val="FFFFFF">
                <a:lumMod val="65000"/>
              </a:srgbClr>
            </a:solidFill>
            <a:prstDash val="sysDot"/>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 name="Straight Connector 30">
            <a:extLst>
              <a:ext uri="{FF2B5EF4-FFF2-40B4-BE49-F238E27FC236}">
                <a16:creationId xmlns:a16="http://schemas.microsoft.com/office/drawing/2014/main" id="{58E75445-FAC7-BE41-BD6E-CF48F1ED8765}"/>
              </a:ext>
            </a:extLst>
          </p:cNvPr>
          <p:cNvCxnSpPr/>
          <p:nvPr/>
        </p:nvCxnSpPr>
        <p:spPr bwMode="auto">
          <a:xfrm flipH="1">
            <a:off x="6988884" y="1117509"/>
            <a:ext cx="5901" cy="2991600"/>
          </a:xfrm>
          <a:prstGeom prst="line">
            <a:avLst/>
          </a:prstGeom>
          <a:solidFill>
            <a:srgbClr val="BBE0E3"/>
          </a:solidFill>
          <a:ln w="9525" cap="flat" cmpd="sng" algn="ctr">
            <a:solidFill>
              <a:srgbClr val="FFFFFF">
                <a:lumMod val="65000"/>
              </a:srgbClr>
            </a:solidFill>
            <a:prstDash val="sysDot"/>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2" name="Straight Connector 31">
            <a:extLst>
              <a:ext uri="{FF2B5EF4-FFF2-40B4-BE49-F238E27FC236}">
                <a16:creationId xmlns:a16="http://schemas.microsoft.com/office/drawing/2014/main" id="{CF2F2D74-F441-D14E-9C21-68B84C5397E2}"/>
              </a:ext>
            </a:extLst>
          </p:cNvPr>
          <p:cNvCxnSpPr/>
          <p:nvPr/>
        </p:nvCxnSpPr>
        <p:spPr bwMode="auto">
          <a:xfrm flipH="1">
            <a:off x="7344121" y="1117509"/>
            <a:ext cx="5901" cy="2988000"/>
          </a:xfrm>
          <a:prstGeom prst="line">
            <a:avLst/>
          </a:prstGeom>
          <a:solidFill>
            <a:srgbClr val="BBE0E3"/>
          </a:solidFill>
          <a:ln w="9525" cap="flat" cmpd="sng" algn="ctr">
            <a:solidFill>
              <a:srgbClr val="FFFFFF">
                <a:lumMod val="65000"/>
              </a:srgbClr>
            </a:solidFill>
            <a:prstDash val="sysDot"/>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3" name="Straight Connector 32">
            <a:extLst>
              <a:ext uri="{FF2B5EF4-FFF2-40B4-BE49-F238E27FC236}">
                <a16:creationId xmlns:a16="http://schemas.microsoft.com/office/drawing/2014/main" id="{655AF002-5C45-6A42-AFEF-719D99FB9D17}"/>
              </a:ext>
            </a:extLst>
          </p:cNvPr>
          <p:cNvCxnSpPr/>
          <p:nvPr/>
        </p:nvCxnSpPr>
        <p:spPr bwMode="auto">
          <a:xfrm flipH="1">
            <a:off x="4886565" y="1123153"/>
            <a:ext cx="5901" cy="2991600"/>
          </a:xfrm>
          <a:prstGeom prst="line">
            <a:avLst/>
          </a:prstGeom>
          <a:solidFill>
            <a:srgbClr val="BBE0E3"/>
          </a:solidFill>
          <a:ln w="2857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4" name="Diamond 33">
            <a:extLst>
              <a:ext uri="{FF2B5EF4-FFF2-40B4-BE49-F238E27FC236}">
                <a16:creationId xmlns:a16="http://schemas.microsoft.com/office/drawing/2014/main" id="{AC471248-9BBB-484D-9E64-E88C99C80931}"/>
              </a:ext>
            </a:extLst>
          </p:cNvPr>
          <p:cNvSpPr>
            <a:spLocks noChangeAspect="1"/>
          </p:cNvSpPr>
          <p:nvPr/>
        </p:nvSpPr>
        <p:spPr bwMode="auto">
          <a:xfrm>
            <a:off x="4832400" y="1089532"/>
            <a:ext cx="123110" cy="199390"/>
          </a:xfrm>
          <a:prstGeom prst="diamond">
            <a:avLst/>
          </a:prstGeom>
          <a:solidFill>
            <a:srgbClr val="FFFF00"/>
          </a:solidFill>
          <a:ln w="952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3306" tIns="31652" rIns="63306" bIns="31652" numCol="1" rtlCol="0" anchor="t" anchorCtr="0" compatLnSpc="1">
            <a:prstTxWarp prst="textNoShape">
              <a:avLst/>
            </a:prstTxWarp>
          </a:bodyPr>
          <a:lstStyle/>
          <a:p>
            <a:pPr marL="0" marR="0" lvl="0" indent="0" defTabSz="632987" eaLnBrk="0" fontAlgn="base" latinLnBrk="0" hangingPunct="0">
              <a:lnSpc>
                <a:spcPct val="100000"/>
              </a:lnSpc>
              <a:spcBef>
                <a:spcPct val="0"/>
              </a:spcBef>
              <a:spcAft>
                <a:spcPct val="0"/>
              </a:spcAft>
              <a:buClrTx/>
              <a:buSzTx/>
              <a:buFontTx/>
              <a:buNone/>
              <a:tabLst/>
              <a:defRPr/>
            </a:pPr>
            <a:endParaRPr kumimoji="0" lang="en-US" sz="692"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5" name="TextBox 34">
            <a:extLst>
              <a:ext uri="{FF2B5EF4-FFF2-40B4-BE49-F238E27FC236}">
                <a16:creationId xmlns:a16="http://schemas.microsoft.com/office/drawing/2014/main" id="{67AC8924-5CD7-D448-AB6F-98C69D743F7D}"/>
              </a:ext>
            </a:extLst>
          </p:cNvPr>
          <p:cNvSpPr txBox="1"/>
          <p:nvPr/>
        </p:nvSpPr>
        <p:spPr>
          <a:xfrm>
            <a:off x="4732322" y="4188960"/>
            <a:ext cx="344966" cy="276999"/>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00"/>
                </a:solidFill>
                <a:effectLst/>
                <a:uLnTx/>
                <a:uFillTx/>
                <a:ea typeface="Verdana" panose="020B0604030504040204" pitchFamily="34" charset="0"/>
                <a:cs typeface="Verdana" panose="020B0604030504040204" pitchFamily="34" charset="0"/>
              </a:rPr>
              <a:t>64</a:t>
            </a:r>
          </a:p>
        </p:txBody>
      </p:sp>
      <p:sp>
        <p:nvSpPr>
          <p:cNvPr id="36" name="TextBox 35">
            <a:extLst>
              <a:ext uri="{FF2B5EF4-FFF2-40B4-BE49-F238E27FC236}">
                <a16:creationId xmlns:a16="http://schemas.microsoft.com/office/drawing/2014/main" id="{8F02D191-3FB7-CF43-BCB0-7A025A1CA6D0}"/>
              </a:ext>
            </a:extLst>
          </p:cNvPr>
          <p:cNvSpPr txBox="1"/>
          <p:nvPr/>
        </p:nvSpPr>
        <p:spPr>
          <a:xfrm>
            <a:off x="5077626" y="4188960"/>
            <a:ext cx="344966" cy="276999"/>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00"/>
                </a:solidFill>
                <a:effectLst/>
                <a:uLnTx/>
                <a:uFillTx/>
                <a:ea typeface="Verdana" panose="020B0604030504040204" pitchFamily="34" charset="0"/>
                <a:cs typeface="Verdana" panose="020B0604030504040204" pitchFamily="34" charset="0"/>
              </a:rPr>
              <a:t>65</a:t>
            </a:r>
          </a:p>
        </p:txBody>
      </p:sp>
      <p:sp>
        <p:nvSpPr>
          <p:cNvPr id="37" name="TextBox 36">
            <a:extLst>
              <a:ext uri="{FF2B5EF4-FFF2-40B4-BE49-F238E27FC236}">
                <a16:creationId xmlns:a16="http://schemas.microsoft.com/office/drawing/2014/main" id="{8C3ABE71-2751-E643-83C4-9961C4B5C557}"/>
              </a:ext>
            </a:extLst>
          </p:cNvPr>
          <p:cNvSpPr txBox="1"/>
          <p:nvPr/>
        </p:nvSpPr>
        <p:spPr>
          <a:xfrm>
            <a:off x="6125773" y="4188960"/>
            <a:ext cx="344966" cy="276999"/>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00"/>
                </a:solidFill>
                <a:effectLst/>
                <a:uLnTx/>
                <a:uFillTx/>
                <a:ea typeface="Verdana" panose="020B0604030504040204" pitchFamily="34" charset="0"/>
                <a:cs typeface="Verdana" panose="020B0604030504040204" pitchFamily="34" charset="0"/>
              </a:rPr>
              <a:t>68</a:t>
            </a:r>
          </a:p>
        </p:txBody>
      </p:sp>
      <p:sp>
        <p:nvSpPr>
          <p:cNvPr id="38" name="TextBox 37">
            <a:extLst>
              <a:ext uri="{FF2B5EF4-FFF2-40B4-BE49-F238E27FC236}">
                <a16:creationId xmlns:a16="http://schemas.microsoft.com/office/drawing/2014/main" id="{2940A4C2-1A1C-F746-A38B-7A33DE141216}"/>
              </a:ext>
            </a:extLst>
          </p:cNvPr>
          <p:cNvSpPr txBox="1"/>
          <p:nvPr/>
        </p:nvSpPr>
        <p:spPr>
          <a:xfrm>
            <a:off x="6468563" y="4188960"/>
            <a:ext cx="344966" cy="276999"/>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00"/>
                </a:solidFill>
                <a:effectLst/>
                <a:uLnTx/>
                <a:uFillTx/>
                <a:ea typeface="Verdana" panose="020B0604030504040204" pitchFamily="34" charset="0"/>
                <a:cs typeface="Verdana" panose="020B0604030504040204" pitchFamily="34" charset="0"/>
              </a:rPr>
              <a:t>69</a:t>
            </a:r>
          </a:p>
        </p:txBody>
      </p:sp>
      <p:sp>
        <p:nvSpPr>
          <p:cNvPr id="39" name="TextBox 38">
            <a:extLst>
              <a:ext uri="{FF2B5EF4-FFF2-40B4-BE49-F238E27FC236}">
                <a16:creationId xmlns:a16="http://schemas.microsoft.com/office/drawing/2014/main" id="{5226C8F2-6F36-F04C-8D96-45008150BE00}"/>
              </a:ext>
            </a:extLst>
          </p:cNvPr>
          <p:cNvSpPr txBox="1"/>
          <p:nvPr/>
        </p:nvSpPr>
        <p:spPr>
          <a:xfrm>
            <a:off x="4377039" y="4188960"/>
            <a:ext cx="344966" cy="276999"/>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00"/>
                </a:solidFill>
                <a:effectLst/>
                <a:uLnTx/>
                <a:uFillTx/>
                <a:ea typeface="Verdana" panose="020B0604030504040204" pitchFamily="34" charset="0"/>
                <a:cs typeface="Verdana" panose="020B0604030504040204" pitchFamily="34" charset="0"/>
              </a:rPr>
              <a:t>63</a:t>
            </a:r>
          </a:p>
        </p:txBody>
      </p:sp>
      <p:sp>
        <p:nvSpPr>
          <p:cNvPr id="40" name="TextBox 39">
            <a:extLst>
              <a:ext uri="{FF2B5EF4-FFF2-40B4-BE49-F238E27FC236}">
                <a16:creationId xmlns:a16="http://schemas.microsoft.com/office/drawing/2014/main" id="{725D962A-2948-114D-B0D7-8BE795FC52B2}"/>
              </a:ext>
            </a:extLst>
          </p:cNvPr>
          <p:cNvSpPr txBox="1"/>
          <p:nvPr/>
        </p:nvSpPr>
        <p:spPr>
          <a:xfrm>
            <a:off x="3298070" y="4188960"/>
            <a:ext cx="344966" cy="276999"/>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00"/>
                </a:solidFill>
                <a:effectLst/>
                <a:uLnTx/>
                <a:uFillTx/>
                <a:ea typeface="Verdana" panose="020B0604030504040204" pitchFamily="34" charset="0"/>
                <a:cs typeface="Verdana" panose="020B0604030504040204" pitchFamily="34" charset="0"/>
              </a:rPr>
              <a:t>60</a:t>
            </a:r>
          </a:p>
        </p:txBody>
      </p:sp>
      <p:sp>
        <p:nvSpPr>
          <p:cNvPr id="41" name="TextBox 40">
            <a:extLst>
              <a:ext uri="{FF2B5EF4-FFF2-40B4-BE49-F238E27FC236}">
                <a16:creationId xmlns:a16="http://schemas.microsoft.com/office/drawing/2014/main" id="{807D2D2E-9AD7-8C45-BBE4-C4B988C735CC}"/>
              </a:ext>
            </a:extLst>
          </p:cNvPr>
          <p:cNvSpPr txBox="1"/>
          <p:nvPr/>
        </p:nvSpPr>
        <p:spPr>
          <a:xfrm>
            <a:off x="2965944" y="4188960"/>
            <a:ext cx="344966" cy="276999"/>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00"/>
                </a:solidFill>
                <a:effectLst/>
                <a:uLnTx/>
                <a:uFillTx/>
                <a:ea typeface="Verdana" panose="020B0604030504040204" pitchFamily="34" charset="0"/>
                <a:cs typeface="Verdana" panose="020B0604030504040204" pitchFamily="34" charset="0"/>
              </a:rPr>
              <a:t>59</a:t>
            </a:r>
          </a:p>
        </p:txBody>
      </p:sp>
      <p:sp>
        <p:nvSpPr>
          <p:cNvPr id="42" name="TextBox 41">
            <a:extLst>
              <a:ext uri="{FF2B5EF4-FFF2-40B4-BE49-F238E27FC236}">
                <a16:creationId xmlns:a16="http://schemas.microsoft.com/office/drawing/2014/main" id="{13B0B1AD-05B4-5048-A21F-6EF950E98504}"/>
              </a:ext>
            </a:extLst>
          </p:cNvPr>
          <p:cNvSpPr txBox="1"/>
          <p:nvPr/>
        </p:nvSpPr>
        <p:spPr>
          <a:xfrm>
            <a:off x="2630248" y="4188960"/>
            <a:ext cx="344966" cy="276999"/>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FFFF00"/>
                </a:solidFill>
                <a:effectLst/>
                <a:uLnTx/>
                <a:uFillTx/>
                <a:ea typeface="Verdana" panose="020B0604030504040204" pitchFamily="34" charset="0"/>
                <a:cs typeface="Verdana" panose="020B0604030504040204" pitchFamily="34" charset="0"/>
              </a:rPr>
              <a:t>58</a:t>
            </a:r>
          </a:p>
        </p:txBody>
      </p:sp>
      <p:sp>
        <p:nvSpPr>
          <p:cNvPr id="43" name="TextBox 42">
            <a:extLst>
              <a:ext uri="{FF2B5EF4-FFF2-40B4-BE49-F238E27FC236}">
                <a16:creationId xmlns:a16="http://schemas.microsoft.com/office/drawing/2014/main" id="{EA200CDC-75A2-414A-94CB-1D0EBF2B3B63}"/>
              </a:ext>
            </a:extLst>
          </p:cNvPr>
          <p:cNvSpPr txBox="1"/>
          <p:nvPr/>
        </p:nvSpPr>
        <p:spPr>
          <a:xfrm>
            <a:off x="6829239" y="4188960"/>
            <a:ext cx="344966" cy="276999"/>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FFFF00"/>
                </a:solidFill>
                <a:effectLst/>
                <a:uLnTx/>
                <a:uFillTx/>
                <a:ea typeface="Verdana" panose="020B0604030504040204" pitchFamily="34" charset="0"/>
                <a:cs typeface="Verdana" panose="020B0604030504040204" pitchFamily="34" charset="0"/>
              </a:rPr>
              <a:t>70</a:t>
            </a:r>
          </a:p>
        </p:txBody>
      </p:sp>
      <p:sp>
        <p:nvSpPr>
          <p:cNvPr id="44" name="TextBox 43">
            <a:extLst>
              <a:ext uri="{FF2B5EF4-FFF2-40B4-BE49-F238E27FC236}">
                <a16:creationId xmlns:a16="http://schemas.microsoft.com/office/drawing/2014/main" id="{03C6B12D-DA13-E747-A7F7-7F54DBBB3962}"/>
              </a:ext>
            </a:extLst>
          </p:cNvPr>
          <p:cNvSpPr txBox="1"/>
          <p:nvPr/>
        </p:nvSpPr>
        <p:spPr>
          <a:xfrm>
            <a:off x="5771774" y="4188960"/>
            <a:ext cx="344966" cy="276999"/>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FFFF00"/>
                </a:solidFill>
                <a:effectLst/>
                <a:uLnTx/>
                <a:uFillTx/>
                <a:ea typeface="Verdana" panose="020B0604030504040204" pitchFamily="34" charset="0"/>
                <a:cs typeface="Verdana" panose="020B0604030504040204" pitchFamily="34" charset="0"/>
              </a:rPr>
              <a:t>67</a:t>
            </a:r>
          </a:p>
        </p:txBody>
      </p:sp>
      <p:sp>
        <p:nvSpPr>
          <p:cNvPr id="45" name="TextBox 44">
            <a:extLst>
              <a:ext uri="{FF2B5EF4-FFF2-40B4-BE49-F238E27FC236}">
                <a16:creationId xmlns:a16="http://schemas.microsoft.com/office/drawing/2014/main" id="{9792E1A7-41B9-094F-B5AA-846E8D4013ED}"/>
              </a:ext>
            </a:extLst>
          </p:cNvPr>
          <p:cNvSpPr txBox="1"/>
          <p:nvPr/>
        </p:nvSpPr>
        <p:spPr>
          <a:xfrm>
            <a:off x="5436569" y="4188960"/>
            <a:ext cx="344966" cy="276999"/>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00"/>
                </a:solidFill>
                <a:effectLst/>
                <a:uLnTx/>
                <a:uFillTx/>
                <a:ea typeface="Verdana" panose="020B0604030504040204" pitchFamily="34" charset="0"/>
                <a:cs typeface="Verdana" panose="020B0604030504040204" pitchFamily="34" charset="0"/>
              </a:rPr>
              <a:t>66</a:t>
            </a:r>
          </a:p>
        </p:txBody>
      </p:sp>
      <p:sp>
        <p:nvSpPr>
          <p:cNvPr id="46" name="TextBox 45">
            <a:extLst>
              <a:ext uri="{FF2B5EF4-FFF2-40B4-BE49-F238E27FC236}">
                <a16:creationId xmlns:a16="http://schemas.microsoft.com/office/drawing/2014/main" id="{DAE99B42-0B3E-A14B-A0DD-223C15BD38DF}"/>
              </a:ext>
            </a:extLst>
          </p:cNvPr>
          <p:cNvSpPr txBox="1"/>
          <p:nvPr/>
        </p:nvSpPr>
        <p:spPr>
          <a:xfrm>
            <a:off x="4039497" y="4188960"/>
            <a:ext cx="344966" cy="276999"/>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00"/>
                </a:solidFill>
                <a:effectLst/>
                <a:uLnTx/>
                <a:uFillTx/>
                <a:ea typeface="Verdana" panose="020B0604030504040204" pitchFamily="34" charset="0"/>
                <a:cs typeface="Verdana" panose="020B0604030504040204" pitchFamily="34" charset="0"/>
              </a:rPr>
              <a:t>62</a:t>
            </a:r>
          </a:p>
        </p:txBody>
      </p:sp>
      <p:sp>
        <p:nvSpPr>
          <p:cNvPr id="47" name="TextBox 46">
            <a:extLst>
              <a:ext uri="{FF2B5EF4-FFF2-40B4-BE49-F238E27FC236}">
                <a16:creationId xmlns:a16="http://schemas.microsoft.com/office/drawing/2014/main" id="{5BA1EDB5-6653-3B4C-8433-9B072C1B5D52}"/>
              </a:ext>
            </a:extLst>
          </p:cNvPr>
          <p:cNvSpPr txBox="1"/>
          <p:nvPr/>
        </p:nvSpPr>
        <p:spPr>
          <a:xfrm>
            <a:off x="3659854" y="4188960"/>
            <a:ext cx="344966" cy="276999"/>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00"/>
                </a:solidFill>
                <a:effectLst/>
                <a:uLnTx/>
                <a:uFillTx/>
                <a:ea typeface="Verdana" panose="020B0604030504040204" pitchFamily="34" charset="0"/>
                <a:cs typeface="Verdana" panose="020B0604030504040204" pitchFamily="34" charset="0"/>
              </a:rPr>
              <a:t>61</a:t>
            </a:r>
          </a:p>
        </p:txBody>
      </p:sp>
      <p:sp>
        <p:nvSpPr>
          <p:cNvPr id="48" name="TextBox 47">
            <a:extLst>
              <a:ext uri="{FF2B5EF4-FFF2-40B4-BE49-F238E27FC236}">
                <a16:creationId xmlns:a16="http://schemas.microsoft.com/office/drawing/2014/main" id="{EBC3F01C-E0E8-C149-B871-AA61CB9C2BD5}"/>
              </a:ext>
            </a:extLst>
          </p:cNvPr>
          <p:cNvSpPr txBox="1"/>
          <p:nvPr/>
        </p:nvSpPr>
        <p:spPr>
          <a:xfrm>
            <a:off x="7196437" y="4188960"/>
            <a:ext cx="344966" cy="276999"/>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00"/>
                </a:solidFill>
                <a:effectLst/>
                <a:uLnTx/>
                <a:uFillTx/>
                <a:ea typeface="Verdana" panose="020B0604030504040204" pitchFamily="34" charset="0"/>
                <a:cs typeface="Verdana" panose="020B0604030504040204" pitchFamily="34" charset="0"/>
              </a:rPr>
              <a:t>71</a:t>
            </a:r>
          </a:p>
        </p:txBody>
      </p:sp>
      <p:sp>
        <p:nvSpPr>
          <p:cNvPr id="49" name="TextBox 48">
            <a:extLst>
              <a:ext uri="{FF2B5EF4-FFF2-40B4-BE49-F238E27FC236}">
                <a16:creationId xmlns:a16="http://schemas.microsoft.com/office/drawing/2014/main" id="{B12BCCA6-A45A-454F-B5FA-29E278B7472B}"/>
              </a:ext>
            </a:extLst>
          </p:cNvPr>
          <p:cNvSpPr txBox="1"/>
          <p:nvPr/>
        </p:nvSpPr>
        <p:spPr>
          <a:xfrm>
            <a:off x="2275072" y="4188960"/>
            <a:ext cx="344966" cy="276999"/>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FFFF00"/>
                </a:solidFill>
                <a:effectLst/>
                <a:uLnTx/>
                <a:uFillTx/>
                <a:ea typeface="Verdana" panose="020B0604030504040204" pitchFamily="34" charset="0"/>
                <a:cs typeface="Verdana" panose="020B0604030504040204" pitchFamily="34" charset="0"/>
              </a:rPr>
              <a:t>57</a:t>
            </a:r>
          </a:p>
        </p:txBody>
      </p:sp>
      <p:sp>
        <p:nvSpPr>
          <p:cNvPr id="50" name="TextBox 49">
            <a:extLst>
              <a:ext uri="{FF2B5EF4-FFF2-40B4-BE49-F238E27FC236}">
                <a16:creationId xmlns:a16="http://schemas.microsoft.com/office/drawing/2014/main" id="{84259EAD-44D0-A94A-AC0F-FAA943AF5615}"/>
              </a:ext>
            </a:extLst>
          </p:cNvPr>
          <p:cNvSpPr txBox="1"/>
          <p:nvPr/>
        </p:nvSpPr>
        <p:spPr>
          <a:xfrm>
            <a:off x="865804" y="4158016"/>
            <a:ext cx="1507814" cy="307777"/>
          </a:xfrm>
          <a:prstGeom prst="rect">
            <a:avLst/>
          </a:prstGeom>
          <a:no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FFFF00"/>
                </a:solidFill>
                <a:effectLst/>
                <a:uLnTx/>
                <a:uFillTx/>
                <a:ea typeface="Verdana" panose="020B0604030504040204" pitchFamily="34" charset="0"/>
                <a:cs typeface="Verdana" panose="020B0604030504040204" pitchFamily="34" charset="0"/>
              </a:rPr>
              <a:t>Mark</a:t>
            </a:r>
          </a:p>
        </p:txBody>
      </p:sp>
      <p:sp>
        <p:nvSpPr>
          <p:cNvPr id="55" name="TextBox 54">
            <a:extLst>
              <a:ext uri="{FF2B5EF4-FFF2-40B4-BE49-F238E27FC236}">
                <a16:creationId xmlns:a16="http://schemas.microsoft.com/office/drawing/2014/main" id="{E2DDCE5F-EBA2-D646-ABEF-390A5262B7DB}"/>
              </a:ext>
            </a:extLst>
          </p:cNvPr>
          <p:cNvSpPr txBox="1"/>
          <p:nvPr/>
        </p:nvSpPr>
        <p:spPr>
          <a:xfrm>
            <a:off x="2916049" y="735941"/>
            <a:ext cx="3957821" cy="307777"/>
          </a:xfrm>
          <a:prstGeom prst="rect">
            <a:avLst/>
          </a:prstGeom>
          <a:no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FA00"/>
                </a:solidFill>
                <a:effectLst/>
                <a:uLnTx/>
                <a:uFillTx/>
                <a:ea typeface="Verdana" panose="020B0604030504040204" pitchFamily="34" charset="0"/>
                <a:cs typeface="Verdana" panose="020B0604030504040204" pitchFamily="34" charset="0"/>
              </a:rPr>
              <a:t>Given mark </a:t>
            </a:r>
            <a:r>
              <a:rPr kumimoji="0" lang="en-US" sz="1400" b="0" i="1" u="none" strike="noStrike" kern="0" cap="none" spc="0" normalizeH="0" baseline="0" noProof="0" dirty="0">
                <a:ln>
                  <a:noFill/>
                </a:ln>
                <a:solidFill>
                  <a:srgbClr val="00FA00"/>
                </a:solidFill>
                <a:effectLst/>
                <a:uLnTx/>
                <a:uFillTx/>
                <a:latin typeface="Times New Roman" panose="02020603050405020304" pitchFamily="18" charset="0"/>
                <a:ea typeface="Verdana" panose="020B0604030504040204" pitchFamily="34" charset="0"/>
                <a:cs typeface="Times New Roman" panose="02020603050405020304" pitchFamily="18" charset="0"/>
              </a:rPr>
              <a:t>m</a:t>
            </a:r>
            <a:r>
              <a:rPr kumimoji="0" lang="en-US" sz="1400" b="0" i="0" u="none" strike="noStrike" kern="0" cap="none" spc="0" normalizeH="0" baseline="0" noProof="0" dirty="0">
                <a:ln>
                  <a:noFill/>
                </a:ln>
                <a:solidFill>
                  <a:srgbClr val="00FA00"/>
                </a:solidFill>
                <a:effectLst/>
                <a:uLnTx/>
                <a:uFillTx/>
                <a:latin typeface="Times New Roman" panose="02020603050405020304" pitchFamily="18" charset="0"/>
                <a:ea typeface="Verdana" panose="020B0604030504040204" pitchFamily="34" charset="0"/>
                <a:cs typeface="Times New Roman" panose="02020603050405020304" pitchFamily="18" charset="0"/>
              </a:rPr>
              <a:t> = </a:t>
            </a:r>
            <a:r>
              <a:rPr kumimoji="0" lang="en-US" sz="1400" b="0" i="0" u="none" strike="noStrike" kern="0" cap="none" spc="0" normalizeH="0" baseline="0" noProof="0" dirty="0">
                <a:ln>
                  <a:noFill/>
                </a:ln>
                <a:solidFill>
                  <a:srgbClr val="00FA00"/>
                </a:solidFill>
                <a:effectLst/>
                <a:uLnTx/>
                <a:uFillTx/>
                <a:ea typeface="Verdana" panose="020B0604030504040204" pitchFamily="34" charset="0"/>
                <a:cs typeface="Verdana" panose="020B0604030504040204" pitchFamily="34" charset="0"/>
              </a:rPr>
              <a:t>64</a:t>
            </a:r>
          </a:p>
        </p:txBody>
      </p:sp>
      <p:pic>
        <p:nvPicPr>
          <p:cNvPr id="57" name="Picture 56">
            <a:extLst>
              <a:ext uri="{FF2B5EF4-FFF2-40B4-BE49-F238E27FC236}">
                <a16:creationId xmlns:a16="http://schemas.microsoft.com/office/drawing/2014/main" id="{50ED0311-68F5-5440-9264-3C7AC98102FC}"/>
              </a:ext>
            </a:extLst>
          </p:cNvPr>
          <p:cNvPicPr>
            <a:picLocks/>
          </p:cNvPicPr>
          <p:nvPr/>
        </p:nvPicPr>
        <p:blipFill>
          <a:blip r:embed="rId3"/>
          <a:stretch>
            <a:fillRect/>
          </a:stretch>
        </p:blipFill>
        <p:spPr>
          <a:xfrm>
            <a:off x="4285488" y="1847089"/>
            <a:ext cx="2596896" cy="396000"/>
          </a:xfrm>
          <a:prstGeom prst="rect">
            <a:avLst/>
          </a:prstGeom>
        </p:spPr>
      </p:pic>
    </p:spTree>
    <p:extLst>
      <p:ext uri="{BB962C8B-B14F-4D97-AF65-F5344CB8AC3E}">
        <p14:creationId xmlns:p14="http://schemas.microsoft.com/office/powerpoint/2010/main" val="12686896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7D22444-455B-0845-813F-35E7EAF6B215}"/>
              </a:ext>
            </a:extLst>
          </p:cNvPr>
          <p:cNvCxnSpPr/>
          <p:nvPr/>
        </p:nvCxnSpPr>
        <p:spPr bwMode="auto">
          <a:xfrm rot="16200000">
            <a:off x="4874974" y="1456382"/>
            <a:ext cx="0" cy="5326896"/>
          </a:xfrm>
          <a:prstGeom prst="line">
            <a:avLst/>
          </a:prstGeom>
          <a:solidFill>
            <a:srgbClr val="BBE0E3"/>
          </a:solidFill>
          <a:ln w="19050"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 name="Straight Connector 2">
            <a:extLst>
              <a:ext uri="{FF2B5EF4-FFF2-40B4-BE49-F238E27FC236}">
                <a16:creationId xmlns:a16="http://schemas.microsoft.com/office/drawing/2014/main" id="{101C22FD-66CC-A843-8105-6D455E6AC7C9}"/>
              </a:ext>
            </a:extLst>
          </p:cNvPr>
          <p:cNvCxnSpPr/>
          <p:nvPr/>
        </p:nvCxnSpPr>
        <p:spPr bwMode="auto">
          <a:xfrm>
            <a:off x="5236549" y="4112216"/>
            <a:ext cx="0" cy="99696"/>
          </a:xfrm>
          <a:prstGeom prst="line">
            <a:avLst/>
          </a:prstGeom>
          <a:solidFill>
            <a:srgbClr val="BBE0E3"/>
          </a:solidFill>
          <a:ln w="952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 name="Straight Connector 3">
            <a:extLst>
              <a:ext uri="{FF2B5EF4-FFF2-40B4-BE49-F238E27FC236}">
                <a16:creationId xmlns:a16="http://schemas.microsoft.com/office/drawing/2014/main" id="{5692A819-8EEF-0444-8656-84D9D033BDB5}"/>
              </a:ext>
            </a:extLst>
          </p:cNvPr>
          <p:cNvCxnSpPr/>
          <p:nvPr/>
        </p:nvCxnSpPr>
        <p:spPr bwMode="auto">
          <a:xfrm>
            <a:off x="5593325" y="4112216"/>
            <a:ext cx="0" cy="99696"/>
          </a:xfrm>
          <a:prstGeom prst="line">
            <a:avLst/>
          </a:prstGeom>
          <a:solidFill>
            <a:srgbClr val="BBE0E3"/>
          </a:solidFill>
          <a:ln w="952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 name="Straight Connector 4">
            <a:extLst>
              <a:ext uri="{FF2B5EF4-FFF2-40B4-BE49-F238E27FC236}">
                <a16:creationId xmlns:a16="http://schemas.microsoft.com/office/drawing/2014/main" id="{B1CDB0F5-39DD-8840-86C7-3FD4B6A95EA0}"/>
              </a:ext>
            </a:extLst>
          </p:cNvPr>
          <p:cNvCxnSpPr/>
          <p:nvPr/>
        </p:nvCxnSpPr>
        <p:spPr bwMode="auto">
          <a:xfrm>
            <a:off x="5935092" y="4112216"/>
            <a:ext cx="0" cy="99696"/>
          </a:xfrm>
          <a:prstGeom prst="line">
            <a:avLst/>
          </a:prstGeom>
          <a:solidFill>
            <a:srgbClr val="BBE0E3"/>
          </a:solidFill>
          <a:ln w="952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6" name="Straight Connector 5">
            <a:extLst>
              <a:ext uri="{FF2B5EF4-FFF2-40B4-BE49-F238E27FC236}">
                <a16:creationId xmlns:a16="http://schemas.microsoft.com/office/drawing/2014/main" id="{402792AC-56FA-7147-A907-29AE0435A596}"/>
              </a:ext>
            </a:extLst>
          </p:cNvPr>
          <p:cNvCxnSpPr/>
          <p:nvPr/>
        </p:nvCxnSpPr>
        <p:spPr bwMode="auto">
          <a:xfrm>
            <a:off x="6278582" y="4112216"/>
            <a:ext cx="0" cy="99696"/>
          </a:xfrm>
          <a:prstGeom prst="line">
            <a:avLst/>
          </a:prstGeom>
          <a:solidFill>
            <a:srgbClr val="BBE0E3"/>
          </a:solidFill>
          <a:ln w="952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7" name="Straight Connector 6">
            <a:extLst>
              <a:ext uri="{FF2B5EF4-FFF2-40B4-BE49-F238E27FC236}">
                <a16:creationId xmlns:a16="http://schemas.microsoft.com/office/drawing/2014/main" id="{B85B7183-17CF-6744-83A6-4E4BE864545B}"/>
              </a:ext>
            </a:extLst>
          </p:cNvPr>
          <p:cNvCxnSpPr/>
          <p:nvPr/>
        </p:nvCxnSpPr>
        <p:spPr bwMode="auto">
          <a:xfrm>
            <a:off x="4189895" y="4112216"/>
            <a:ext cx="0" cy="99696"/>
          </a:xfrm>
          <a:prstGeom prst="line">
            <a:avLst/>
          </a:prstGeom>
          <a:solidFill>
            <a:srgbClr val="BBE0E3"/>
          </a:solidFill>
          <a:ln w="952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8" name="Straight Connector 7">
            <a:extLst>
              <a:ext uri="{FF2B5EF4-FFF2-40B4-BE49-F238E27FC236}">
                <a16:creationId xmlns:a16="http://schemas.microsoft.com/office/drawing/2014/main" id="{01C34F2E-5A8F-9346-A534-CCB0BA990F53}"/>
              </a:ext>
            </a:extLst>
          </p:cNvPr>
          <p:cNvCxnSpPr/>
          <p:nvPr/>
        </p:nvCxnSpPr>
        <p:spPr bwMode="auto">
          <a:xfrm>
            <a:off x="4531762" y="4112216"/>
            <a:ext cx="0" cy="99696"/>
          </a:xfrm>
          <a:prstGeom prst="line">
            <a:avLst/>
          </a:prstGeom>
          <a:solidFill>
            <a:srgbClr val="BBE0E3"/>
          </a:solidFill>
          <a:ln w="952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9" name="Straight Connector 8">
            <a:extLst>
              <a:ext uri="{FF2B5EF4-FFF2-40B4-BE49-F238E27FC236}">
                <a16:creationId xmlns:a16="http://schemas.microsoft.com/office/drawing/2014/main" id="{11B34496-E572-5B40-8C1D-AAF7D363BD80}"/>
              </a:ext>
            </a:extLst>
          </p:cNvPr>
          <p:cNvCxnSpPr/>
          <p:nvPr/>
        </p:nvCxnSpPr>
        <p:spPr bwMode="auto">
          <a:xfrm>
            <a:off x="4879746" y="4112216"/>
            <a:ext cx="0" cy="99696"/>
          </a:xfrm>
          <a:prstGeom prst="line">
            <a:avLst/>
          </a:prstGeom>
          <a:solidFill>
            <a:srgbClr val="BBE0E3"/>
          </a:solidFill>
          <a:ln w="952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0" name="Straight Connector 9">
            <a:extLst>
              <a:ext uri="{FF2B5EF4-FFF2-40B4-BE49-F238E27FC236}">
                <a16:creationId xmlns:a16="http://schemas.microsoft.com/office/drawing/2014/main" id="{076FDD4F-03CC-0241-87A1-D764715F9E5D}"/>
              </a:ext>
            </a:extLst>
          </p:cNvPr>
          <p:cNvCxnSpPr/>
          <p:nvPr/>
        </p:nvCxnSpPr>
        <p:spPr bwMode="auto">
          <a:xfrm>
            <a:off x="2789599" y="4112216"/>
            <a:ext cx="0" cy="99696"/>
          </a:xfrm>
          <a:prstGeom prst="line">
            <a:avLst/>
          </a:prstGeom>
          <a:solidFill>
            <a:srgbClr val="BBE0E3"/>
          </a:solidFill>
          <a:ln w="952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1" name="Straight Connector 10">
            <a:extLst>
              <a:ext uri="{FF2B5EF4-FFF2-40B4-BE49-F238E27FC236}">
                <a16:creationId xmlns:a16="http://schemas.microsoft.com/office/drawing/2014/main" id="{6C5A9A00-A456-664C-A3B8-015915E2D552}"/>
              </a:ext>
            </a:extLst>
          </p:cNvPr>
          <p:cNvCxnSpPr/>
          <p:nvPr/>
        </p:nvCxnSpPr>
        <p:spPr bwMode="auto">
          <a:xfrm>
            <a:off x="6985509" y="4112216"/>
            <a:ext cx="0" cy="99696"/>
          </a:xfrm>
          <a:prstGeom prst="line">
            <a:avLst/>
          </a:prstGeom>
          <a:solidFill>
            <a:srgbClr val="BBE0E3"/>
          </a:solidFill>
          <a:ln w="952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2" name="Straight Connector 11">
            <a:extLst>
              <a:ext uri="{FF2B5EF4-FFF2-40B4-BE49-F238E27FC236}">
                <a16:creationId xmlns:a16="http://schemas.microsoft.com/office/drawing/2014/main" id="{DC88A2C6-9117-CC4A-BBDD-10B3A96C76BD}"/>
              </a:ext>
            </a:extLst>
          </p:cNvPr>
          <p:cNvCxnSpPr/>
          <p:nvPr/>
        </p:nvCxnSpPr>
        <p:spPr bwMode="auto">
          <a:xfrm>
            <a:off x="3469188" y="4112216"/>
            <a:ext cx="0" cy="99696"/>
          </a:xfrm>
          <a:prstGeom prst="line">
            <a:avLst/>
          </a:prstGeom>
          <a:solidFill>
            <a:srgbClr val="BBE0E3"/>
          </a:solidFill>
          <a:ln w="952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3" name="Straight Connector 12">
            <a:extLst>
              <a:ext uri="{FF2B5EF4-FFF2-40B4-BE49-F238E27FC236}">
                <a16:creationId xmlns:a16="http://schemas.microsoft.com/office/drawing/2014/main" id="{8226A0A2-EC62-8E48-B12B-AEDD53E4F8BA}"/>
              </a:ext>
            </a:extLst>
          </p:cNvPr>
          <p:cNvCxnSpPr/>
          <p:nvPr/>
        </p:nvCxnSpPr>
        <p:spPr bwMode="auto">
          <a:xfrm>
            <a:off x="3132162" y="4112216"/>
            <a:ext cx="0" cy="99696"/>
          </a:xfrm>
          <a:prstGeom prst="line">
            <a:avLst/>
          </a:prstGeom>
          <a:solidFill>
            <a:srgbClr val="BBE0E3"/>
          </a:solidFill>
          <a:ln w="952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4" name="Straight Connector 13">
            <a:extLst>
              <a:ext uri="{FF2B5EF4-FFF2-40B4-BE49-F238E27FC236}">
                <a16:creationId xmlns:a16="http://schemas.microsoft.com/office/drawing/2014/main" id="{D697C5D4-2EE1-A743-9B4D-CF3CDDB8A5FD}"/>
              </a:ext>
            </a:extLst>
          </p:cNvPr>
          <p:cNvCxnSpPr/>
          <p:nvPr/>
        </p:nvCxnSpPr>
        <p:spPr bwMode="auto">
          <a:xfrm>
            <a:off x="6631168" y="4112216"/>
            <a:ext cx="0" cy="99696"/>
          </a:xfrm>
          <a:prstGeom prst="line">
            <a:avLst/>
          </a:prstGeom>
          <a:solidFill>
            <a:srgbClr val="BBE0E3"/>
          </a:solidFill>
          <a:ln w="952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5" name="Straight Connector 14">
            <a:extLst>
              <a:ext uri="{FF2B5EF4-FFF2-40B4-BE49-F238E27FC236}">
                <a16:creationId xmlns:a16="http://schemas.microsoft.com/office/drawing/2014/main" id="{ABE0DCAF-7E59-C542-A1DC-49CFB25E4645}"/>
              </a:ext>
            </a:extLst>
          </p:cNvPr>
          <p:cNvCxnSpPr/>
          <p:nvPr/>
        </p:nvCxnSpPr>
        <p:spPr bwMode="auto">
          <a:xfrm>
            <a:off x="7349596" y="4112216"/>
            <a:ext cx="0" cy="99696"/>
          </a:xfrm>
          <a:prstGeom prst="line">
            <a:avLst/>
          </a:prstGeom>
          <a:solidFill>
            <a:srgbClr val="BBE0E3"/>
          </a:solidFill>
          <a:ln w="952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6" name="Straight Connector 15">
            <a:extLst>
              <a:ext uri="{FF2B5EF4-FFF2-40B4-BE49-F238E27FC236}">
                <a16:creationId xmlns:a16="http://schemas.microsoft.com/office/drawing/2014/main" id="{1DC420ED-C3DB-6046-B3A3-E34519266155}"/>
              </a:ext>
            </a:extLst>
          </p:cNvPr>
          <p:cNvCxnSpPr/>
          <p:nvPr/>
        </p:nvCxnSpPr>
        <p:spPr bwMode="auto">
          <a:xfrm flipH="1">
            <a:off x="2431445" y="1117509"/>
            <a:ext cx="5901" cy="2991600"/>
          </a:xfrm>
          <a:prstGeom prst="line">
            <a:avLst/>
          </a:prstGeom>
          <a:solidFill>
            <a:srgbClr val="BBE0E3"/>
          </a:solidFill>
          <a:ln w="9525" cap="flat" cmpd="sng" algn="ctr">
            <a:solidFill>
              <a:srgbClr val="FFFFFF">
                <a:lumMod val="65000"/>
              </a:srgbClr>
            </a:solidFill>
            <a:prstDash val="sysDot"/>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7" name="Straight Connector 16">
            <a:extLst>
              <a:ext uri="{FF2B5EF4-FFF2-40B4-BE49-F238E27FC236}">
                <a16:creationId xmlns:a16="http://schemas.microsoft.com/office/drawing/2014/main" id="{FE47B0E7-CC83-1342-BAB9-C09067876A86}"/>
              </a:ext>
            </a:extLst>
          </p:cNvPr>
          <p:cNvCxnSpPr/>
          <p:nvPr/>
        </p:nvCxnSpPr>
        <p:spPr bwMode="auto">
          <a:xfrm>
            <a:off x="2432012" y="4112216"/>
            <a:ext cx="0" cy="99696"/>
          </a:xfrm>
          <a:prstGeom prst="line">
            <a:avLst/>
          </a:prstGeom>
          <a:solidFill>
            <a:srgbClr val="BBE0E3"/>
          </a:solidFill>
          <a:ln w="952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8" name="Straight Connector 17">
            <a:extLst>
              <a:ext uri="{FF2B5EF4-FFF2-40B4-BE49-F238E27FC236}">
                <a16:creationId xmlns:a16="http://schemas.microsoft.com/office/drawing/2014/main" id="{1DE6EC8F-1497-B449-A912-0FAE1A2D346A}"/>
              </a:ext>
            </a:extLst>
          </p:cNvPr>
          <p:cNvCxnSpPr/>
          <p:nvPr/>
        </p:nvCxnSpPr>
        <p:spPr bwMode="auto">
          <a:xfrm flipH="1">
            <a:off x="2788418" y="1117509"/>
            <a:ext cx="5901" cy="2991600"/>
          </a:xfrm>
          <a:prstGeom prst="line">
            <a:avLst/>
          </a:prstGeom>
          <a:solidFill>
            <a:srgbClr val="BBE0E3"/>
          </a:solidFill>
          <a:ln w="9525" cap="flat" cmpd="sng" algn="ctr">
            <a:solidFill>
              <a:srgbClr val="FFFFFF">
                <a:lumMod val="65000"/>
              </a:srgbClr>
            </a:solidFill>
            <a:prstDash val="sysDot"/>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9" name="Straight Connector 18">
            <a:extLst>
              <a:ext uri="{FF2B5EF4-FFF2-40B4-BE49-F238E27FC236}">
                <a16:creationId xmlns:a16="http://schemas.microsoft.com/office/drawing/2014/main" id="{6D727C81-2032-BD49-9EDA-F2A97876C298}"/>
              </a:ext>
            </a:extLst>
          </p:cNvPr>
          <p:cNvCxnSpPr/>
          <p:nvPr/>
        </p:nvCxnSpPr>
        <p:spPr bwMode="auto">
          <a:xfrm flipH="1">
            <a:off x="3130358" y="1117509"/>
            <a:ext cx="5901" cy="2991600"/>
          </a:xfrm>
          <a:prstGeom prst="line">
            <a:avLst/>
          </a:prstGeom>
          <a:solidFill>
            <a:srgbClr val="BBE0E3"/>
          </a:solidFill>
          <a:ln w="9525" cap="flat" cmpd="sng" algn="ctr">
            <a:solidFill>
              <a:srgbClr val="FFFFFF">
                <a:lumMod val="65000"/>
              </a:srgbClr>
            </a:solidFill>
            <a:prstDash val="sysDot"/>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0" name="Straight Connector 19">
            <a:extLst>
              <a:ext uri="{FF2B5EF4-FFF2-40B4-BE49-F238E27FC236}">
                <a16:creationId xmlns:a16="http://schemas.microsoft.com/office/drawing/2014/main" id="{4C76FC63-27BE-9949-8995-2298FEB48709}"/>
              </a:ext>
            </a:extLst>
          </p:cNvPr>
          <p:cNvCxnSpPr/>
          <p:nvPr/>
        </p:nvCxnSpPr>
        <p:spPr bwMode="auto">
          <a:xfrm flipH="1">
            <a:off x="3476286" y="1117509"/>
            <a:ext cx="5901" cy="2991600"/>
          </a:xfrm>
          <a:prstGeom prst="line">
            <a:avLst/>
          </a:prstGeom>
          <a:solidFill>
            <a:srgbClr val="BBE0E3"/>
          </a:solidFill>
          <a:ln w="9525" cap="flat" cmpd="sng" algn="ctr">
            <a:solidFill>
              <a:srgbClr val="FFFFFF">
                <a:lumMod val="65000"/>
              </a:srgbClr>
            </a:solidFill>
            <a:prstDash val="sysDot"/>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1" name="Straight Connector 20">
            <a:extLst>
              <a:ext uri="{FF2B5EF4-FFF2-40B4-BE49-F238E27FC236}">
                <a16:creationId xmlns:a16="http://schemas.microsoft.com/office/drawing/2014/main" id="{6ACF78F2-0F0F-5A45-B306-C17F0ACC9277}"/>
              </a:ext>
            </a:extLst>
          </p:cNvPr>
          <p:cNvCxnSpPr/>
          <p:nvPr/>
        </p:nvCxnSpPr>
        <p:spPr bwMode="auto">
          <a:xfrm flipH="1">
            <a:off x="3833398" y="1117509"/>
            <a:ext cx="5901" cy="2991600"/>
          </a:xfrm>
          <a:prstGeom prst="line">
            <a:avLst/>
          </a:prstGeom>
          <a:solidFill>
            <a:srgbClr val="BBE0E3"/>
          </a:solidFill>
          <a:ln w="9525" cap="flat" cmpd="sng" algn="ctr">
            <a:solidFill>
              <a:srgbClr val="FFFFFF">
                <a:lumMod val="65000"/>
              </a:srgbClr>
            </a:solidFill>
            <a:prstDash val="sysDot"/>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2" name="Straight Connector 21">
            <a:extLst>
              <a:ext uri="{FF2B5EF4-FFF2-40B4-BE49-F238E27FC236}">
                <a16:creationId xmlns:a16="http://schemas.microsoft.com/office/drawing/2014/main" id="{4612BC46-313F-614D-8596-274313AAEB9B}"/>
              </a:ext>
            </a:extLst>
          </p:cNvPr>
          <p:cNvCxnSpPr/>
          <p:nvPr/>
        </p:nvCxnSpPr>
        <p:spPr bwMode="auto">
          <a:xfrm>
            <a:off x="3833966" y="4112216"/>
            <a:ext cx="0" cy="99696"/>
          </a:xfrm>
          <a:prstGeom prst="line">
            <a:avLst/>
          </a:prstGeom>
          <a:solidFill>
            <a:srgbClr val="BBE0E3"/>
          </a:solidFill>
          <a:ln w="952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3" name="Straight Connector 22">
            <a:extLst>
              <a:ext uri="{FF2B5EF4-FFF2-40B4-BE49-F238E27FC236}">
                <a16:creationId xmlns:a16="http://schemas.microsoft.com/office/drawing/2014/main" id="{1CF8B9A5-64F5-3547-BA64-E582FA65C6D3}"/>
              </a:ext>
            </a:extLst>
          </p:cNvPr>
          <p:cNvCxnSpPr/>
          <p:nvPr/>
        </p:nvCxnSpPr>
        <p:spPr bwMode="auto">
          <a:xfrm flipH="1">
            <a:off x="4190371" y="1117509"/>
            <a:ext cx="5901" cy="2991600"/>
          </a:xfrm>
          <a:prstGeom prst="line">
            <a:avLst/>
          </a:prstGeom>
          <a:solidFill>
            <a:srgbClr val="BBE0E3"/>
          </a:solidFill>
          <a:ln w="9525" cap="flat" cmpd="sng" algn="ctr">
            <a:solidFill>
              <a:srgbClr val="FFFFFF">
                <a:lumMod val="65000"/>
              </a:srgbClr>
            </a:solidFill>
            <a:prstDash val="sysDot"/>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4" name="Straight Connector 23">
            <a:extLst>
              <a:ext uri="{FF2B5EF4-FFF2-40B4-BE49-F238E27FC236}">
                <a16:creationId xmlns:a16="http://schemas.microsoft.com/office/drawing/2014/main" id="{FD0E60F5-926D-5E42-AFB4-6BDDC8E10C3C}"/>
              </a:ext>
            </a:extLst>
          </p:cNvPr>
          <p:cNvCxnSpPr/>
          <p:nvPr/>
        </p:nvCxnSpPr>
        <p:spPr bwMode="auto">
          <a:xfrm flipH="1">
            <a:off x="4532822" y="1117509"/>
            <a:ext cx="5901" cy="2991600"/>
          </a:xfrm>
          <a:prstGeom prst="line">
            <a:avLst/>
          </a:prstGeom>
          <a:solidFill>
            <a:srgbClr val="BBE0E3"/>
          </a:solidFill>
          <a:ln w="9525" cap="flat" cmpd="sng" algn="ctr">
            <a:solidFill>
              <a:srgbClr val="FFFFFF">
                <a:lumMod val="65000"/>
              </a:srgbClr>
            </a:solidFill>
            <a:prstDash val="sysDot"/>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5" name="Straight Connector 24">
            <a:extLst>
              <a:ext uri="{FF2B5EF4-FFF2-40B4-BE49-F238E27FC236}">
                <a16:creationId xmlns:a16="http://schemas.microsoft.com/office/drawing/2014/main" id="{79E03268-63E9-184A-8745-426DCBAD319B}"/>
              </a:ext>
            </a:extLst>
          </p:cNvPr>
          <p:cNvCxnSpPr/>
          <p:nvPr/>
        </p:nvCxnSpPr>
        <p:spPr bwMode="auto">
          <a:xfrm flipH="1">
            <a:off x="5235901" y="1117509"/>
            <a:ext cx="5901" cy="2991600"/>
          </a:xfrm>
          <a:prstGeom prst="line">
            <a:avLst/>
          </a:prstGeom>
          <a:solidFill>
            <a:srgbClr val="BBE0E3"/>
          </a:solidFill>
          <a:ln w="9525" cap="flat" cmpd="sng" algn="ctr">
            <a:solidFill>
              <a:srgbClr val="FFFFFF">
                <a:lumMod val="65000"/>
              </a:srgbClr>
            </a:solidFill>
            <a:prstDash val="sysDot"/>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6" name="Straight Connector 25">
            <a:extLst>
              <a:ext uri="{FF2B5EF4-FFF2-40B4-BE49-F238E27FC236}">
                <a16:creationId xmlns:a16="http://schemas.microsoft.com/office/drawing/2014/main" id="{AE55749C-99B9-D847-A9AA-C741735F73B8}"/>
              </a:ext>
            </a:extLst>
          </p:cNvPr>
          <p:cNvCxnSpPr/>
          <p:nvPr/>
        </p:nvCxnSpPr>
        <p:spPr bwMode="auto">
          <a:xfrm>
            <a:off x="5235860" y="4112216"/>
            <a:ext cx="0" cy="99696"/>
          </a:xfrm>
          <a:prstGeom prst="line">
            <a:avLst/>
          </a:prstGeom>
          <a:solidFill>
            <a:srgbClr val="BBE0E3"/>
          </a:solidFill>
          <a:ln w="952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7" name="Straight Connector 26">
            <a:extLst>
              <a:ext uri="{FF2B5EF4-FFF2-40B4-BE49-F238E27FC236}">
                <a16:creationId xmlns:a16="http://schemas.microsoft.com/office/drawing/2014/main" id="{116D3EF9-F5F8-3140-ADDA-751267C5A70D}"/>
              </a:ext>
            </a:extLst>
          </p:cNvPr>
          <p:cNvCxnSpPr/>
          <p:nvPr/>
        </p:nvCxnSpPr>
        <p:spPr bwMode="auto">
          <a:xfrm flipH="1">
            <a:off x="5592873" y="1117509"/>
            <a:ext cx="5901" cy="2991600"/>
          </a:xfrm>
          <a:prstGeom prst="line">
            <a:avLst/>
          </a:prstGeom>
          <a:solidFill>
            <a:srgbClr val="BBE0E3"/>
          </a:solidFill>
          <a:ln w="9525" cap="flat" cmpd="sng" algn="ctr">
            <a:solidFill>
              <a:srgbClr val="FFFFFF">
                <a:lumMod val="65000"/>
              </a:srgbClr>
            </a:solidFill>
            <a:prstDash val="sysDot"/>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8" name="Straight Connector 27">
            <a:extLst>
              <a:ext uri="{FF2B5EF4-FFF2-40B4-BE49-F238E27FC236}">
                <a16:creationId xmlns:a16="http://schemas.microsoft.com/office/drawing/2014/main" id="{D004E6A6-944D-B646-BAD5-7901CE094732}"/>
              </a:ext>
            </a:extLst>
          </p:cNvPr>
          <p:cNvCxnSpPr/>
          <p:nvPr/>
        </p:nvCxnSpPr>
        <p:spPr bwMode="auto">
          <a:xfrm flipH="1">
            <a:off x="5934812" y="1117509"/>
            <a:ext cx="5901" cy="2991600"/>
          </a:xfrm>
          <a:prstGeom prst="line">
            <a:avLst/>
          </a:prstGeom>
          <a:solidFill>
            <a:srgbClr val="BBE0E3"/>
          </a:solidFill>
          <a:ln w="9525" cap="flat" cmpd="sng" algn="ctr">
            <a:solidFill>
              <a:srgbClr val="FFFFFF">
                <a:lumMod val="65000"/>
              </a:srgbClr>
            </a:solidFill>
            <a:prstDash val="sysDot"/>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9" name="Straight Connector 28">
            <a:extLst>
              <a:ext uri="{FF2B5EF4-FFF2-40B4-BE49-F238E27FC236}">
                <a16:creationId xmlns:a16="http://schemas.microsoft.com/office/drawing/2014/main" id="{931E17BD-7D4B-EE47-8C4B-7BF336DF2121}"/>
              </a:ext>
            </a:extLst>
          </p:cNvPr>
          <p:cNvCxnSpPr/>
          <p:nvPr/>
        </p:nvCxnSpPr>
        <p:spPr bwMode="auto">
          <a:xfrm flipH="1">
            <a:off x="6280742" y="1117509"/>
            <a:ext cx="5901" cy="2991600"/>
          </a:xfrm>
          <a:prstGeom prst="line">
            <a:avLst/>
          </a:prstGeom>
          <a:solidFill>
            <a:srgbClr val="BBE0E3"/>
          </a:solidFill>
          <a:ln w="9525" cap="flat" cmpd="sng" algn="ctr">
            <a:solidFill>
              <a:srgbClr val="FFFFFF">
                <a:lumMod val="65000"/>
              </a:srgbClr>
            </a:solidFill>
            <a:prstDash val="sysDot"/>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0" name="Straight Connector 29">
            <a:extLst>
              <a:ext uri="{FF2B5EF4-FFF2-40B4-BE49-F238E27FC236}">
                <a16:creationId xmlns:a16="http://schemas.microsoft.com/office/drawing/2014/main" id="{60C97D7C-E918-4C41-8A63-80738FB8BA7B}"/>
              </a:ext>
            </a:extLst>
          </p:cNvPr>
          <p:cNvCxnSpPr/>
          <p:nvPr/>
        </p:nvCxnSpPr>
        <p:spPr bwMode="auto">
          <a:xfrm flipH="1">
            <a:off x="6631911" y="1117509"/>
            <a:ext cx="5901" cy="2991600"/>
          </a:xfrm>
          <a:prstGeom prst="line">
            <a:avLst/>
          </a:prstGeom>
          <a:solidFill>
            <a:srgbClr val="BBE0E3"/>
          </a:solidFill>
          <a:ln w="9525" cap="flat" cmpd="sng" algn="ctr">
            <a:solidFill>
              <a:srgbClr val="FFFFFF">
                <a:lumMod val="65000"/>
              </a:srgbClr>
            </a:solidFill>
            <a:prstDash val="sysDot"/>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 name="Straight Connector 30">
            <a:extLst>
              <a:ext uri="{FF2B5EF4-FFF2-40B4-BE49-F238E27FC236}">
                <a16:creationId xmlns:a16="http://schemas.microsoft.com/office/drawing/2014/main" id="{3716719B-A554-7E49-B35A-65F115DE7913}"/>
              </a:ext>
            </a:extLst>
          </p:cNvPr>
          <p:cNvCxnSpPr/>
          <p:nvPr/>
        </p:nvCxnSpPr>
        <p:spPr bwMode="auto">
          <a:xfrm flipH="1">
            <a:off x="6988884" y="1117509"/>
            <a:ext cx="5901" cy="2991600"/>
          </a:xfrm>
          <a:prstGeom prst="line">
            <a:avLst/>
          </a:prstGeom>
          <a:solidFill>
            <a:srgbClr val="BBE0E3"/>
          </a:solidFill>
          <a:ln w="9525" cap="flat" cmpd="sng" algn="ctr">
            <a:solidFill>
              <a:srgbClr val="FFFFFF">
                <a:lumMod val="65000"/>
              </a:srgbClr>
            </a:solidFill>
            <a:prstDash val="sysDot"/>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2" name="Straight Connector 31">
            <a:extLst>
              <a:ext uri="{FF2B5EF4-FFF2-40B4-BE49-F238E27FC236}">
                <a16:creationId xmlns:a16="http://schemas.microsoft.com/office/drawing/2014/main" id="{12DEA1B0-6E9A-D846-A527-0A3161A01688}"/>
              </a:ext>
            </a:extLst>
          </p:cNvPr>
          <p:cNvCxnSpPr/>
          <p:nvPr/>
        </p:nvCxnSpPr>
        <p:spPr bwMode="auto">
          <a:xfrm flipH="1">
            <a:off x="7344121" y="1117509"/>
            <a:ext cx="5901" cy="2988000"/>
          </a:xfrm>
          <a:prstGeom prst="line">
            <a:avLst/>
          </a:prstGeom>
          <a:solidFill>
            <a:srgbClr val="BBE0E3"/>
          </a:solidFill>
          <a:ln w="9525" cap="flat" cmpd="sng" algn="ctr">
            <a:solidFill>
              <a:srgbClr val="FFFFFF">
                <a:lumMod val="65000"/>
              </a:srgbClr>
            </a:solidFill>
            <a:prstDash val="sysDot"/>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3" name="Straight Connector 32">
            <a:extLst>
              <a:ext uri="{FF2B5EF4-FFF2-40B4-BE49-F238E27FC236}">
                <a16:creationId xmlns:a16="http://schemas.microsoft.com/office/drawing/2014/main" id="{329006FA-8DFB-6440-95E6-01B60DF87F36}"/>
              </a:ext>
            </a:extLst>
          </p:cNvPr>
          <p:cNvCxnSpPr/>
          <p:nvPr/>
        </p:nvCxnSpPr>
        <p:spPr bwMode="auto">
          <a:xfrm flipH="1">
            <a:off x="4886565" y="1123153"/>
            <a:ext cx="5901" cy="2991600"/>
          </a:xfrm>
          <a:prstGeom prst="line">
            <a:avLst/>
          </a:prstGeom>
          <a:solidFill>
            <a:srgbClr val="BBE0E3"/>
          </a:solidFill>
          <a:ln w="2857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4" name="Diamond 33">
            <a:extLst>
              <a:ext uri="{FF2B5EF4-FFF2-40B4-BE49-F238E27FC236}">
                <a16:creationId xmlns:a16="http://schemas.microsoft.com/office/drawing/2014/main" id="{25CFCAC8-AC48-B240-9710-C9F179DEE668}"/>
              </a:ext>
            </a:extLst>
          </p:cNvPr>
          <p:cNvSpPr>
            <a:spLocks noChangeAspect="1"/>
          </p:cNvSpPr>
          <p:nvPr/>
        </p:nvSpPr>
        <p:spPr bwMode="auto">
          <a:xfrm>
            <a:off x="4832400" y="1089532"/>
            <a:ext cx="123110" cy="199390"/>
          </a:xfrm>
          <a:prstGeom prst="diamond">
            <a:avLst/>
          </a:prstGeom>
          <a:solidFill>
            <a:srgbClr val="FFFF00"/>
          </a:solidFill>
          <a:ln w="952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3306" tIns="31652" rIns="63306" bIns="31652" numCol="1" rtlCol="0" anchor="t" anchorCtr="0" compatLnSpc="1">
            <a:prstTxWarp prst="textNoShape">
              <a:avLst/>
            </a:prstTxWarp>
          </a:bodyPr>
          <a:lstStyle/>
          <a:p>
            <a:pPr marL="0" marR="0" lvl="0" indent="0" defTabSz="632987" eaLnBrk="0" fontAlgn="base" latinLnBrk="0" hangingPunct="0">
              <a:lnSpc>
                <a:spcPct val="100000"/>
              </a:lnSpc>
              <a:spcBef>
                <a:spcPct val="0"/>
              </a:spcBef>
              <a:spcAft>
                <a:spcPct val="0"/>
              </a:spcAft>
              <a:buClrTx/>
              <a:buSzTx/>
              <a:buFontTx/>
              <a:buNone/>
              <a:tabLst/>
              <a:defRPr/>
            </a:pPr>
            <a:endParaRPr kumimoji="0" lang="en-US" sz="692"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5" name="TextBox 34">
            <a:extLst>
              <a:ext uri="{FF2B5EF4-FFF2-40B4-BE49-F238E27FC236}">
                <a16:creationId xmlns:a16="http://schemas.microsoft.com/office/drawing/2014/main" id="{10D94C0D-BE0B-9144-B677-7A012EECB242}"/>
              </a:ext>
            </a:extLst>
          </p:cNvPr>
          <p:cNvSpPr txBox="1"/>
          <p:nvPr/>
        </p:nvSpPr>
        <p:spPr>
          <a:xfrm>
            <a:off x="4732322" y="4188960"/>
            <a:ext cx="344966" cy="276999"/>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00"/>
                </a:solidFill>
                <a:effectLst/>
                <a:uLnTx/>
                <a:uFillTx/>
                <a:ea typeface="Verdana" panose="020B0604030504040204" pitchFamily="34" charset="0"/>
                <a:cs typeface="Verdana" panose="020B0604030504040204" pitchFamily="34" charset="0"/>
              </a:rPr>
              <a:t>64</a:t>
            </a:r>
          </a:p>
        </p:txBody>
      </p:sp>
      <p:sp>
        <p:nvSpPr>
          <p:cNvPr id="36" name="TextBox 35">
            <a:extLst>
              <a:ext uri="{FF2B5EF4-FFF2-40B4-BE49-F238E27FC236}">
                <a16:creationId xmlns:a16="http://schemas.microsoft.com/office/drawing/2014/main" id="{EA8AC771-B674-A24A-B480-5167D1B9A818}"/>
              </a:ext>
            </a:extLst>
          </p:cNvPr>
          <p:cNvSpPr txBox="1"/>
          <p:nvPr/>
        </p:nvSpPr>
        <p:spPr>
          <a:xfrm>
            <a:off x="5077626" y="4188960"/>
            <a:ext cx="344966" cy="276999"/>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00"/>
                </a:solidFill>
                <a:effectLst/>
                <a:uLnTx/>
                <a:uFillTx/>
                <a:ea typeface="Verdana" panose="020B0604030504040204" pitchFamily="34" charset="0"/>
                <a:cs typeface="Verdana" panose="020B0604030504040204" pitchFamily="34" charset="0"/>
              </a:rPr>
              <a:t>65</a:t>
            </a:r>
          </a:p>
        </p:txBody>
      </p:sp>
      <p:sp>
        <p:nvSpPr>
          <p:cNvPr id="37" name="TextBox 36">
            <a:extLst>
              <a:ext uri="{FF2B5EF4-FFF2-40B4-BE49-F238E27FC236}">
                <a16:creationId xmlns:a16="http://schemas.microsoft.com/office/drawing/2014/main" id="{00CCFCDF-1943-D449-ADC3-F1475345B34C}"/>
              </a:ext>
            </a:extLst>
          </p:cNvPr>
          <p:cNvSpPr txBox="1"/>
          <p:nvPr/>
        </p:nvSpPr>
        <p:spPr>
          <a:xfrm>
            <a:off x="6125773" y="4188960"/>
            <a:ext cx="344966" cy="276999"/>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00"/>
                </a:solidFill>
                <a:effectLst/>
                <a:uLnTx/>
                <a:uFillTx/>
                <a:ea typeface="Verdana" panose="020B0604030504040204" pitchFamily="34" charset="0"/>
                <a:cs typeface="Verdana" panose="020B0604030504040204" pitchFamily="34" charset="0"/>
              </a:rPr>
              <a:t>68</a:t>
            </a:r>
          </a:p>
        </p:txBody>
      </p:sp>
      <p:sp>
        <p:nvSpPr>
          <p:cNvPr id="38" name="TextBox 37">
            <a:extLst>
              <a:ext uri="{FF2B5EF4-FFF2-40B4-BE49-F238E27FC236}">
                <a16:creationId xmlns:a16="http://schemas.microsoft.com/office/drawing/2014/main" id="{CEABC21D-D1C3-614B-9523-85940210E513}"/>
              </a:ext>
            </a:extLst>
          </p:cNvPr>
          <p:cNvSpPr txBox="1"/>
          <p:nvPr/>
        </p:nvSpPr>
        <p:spPr>
          <a:xfrm>
            <a:off x="6468563" y="4188960"/>
            <a:ext cx="344966" cy="276999"/>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00"/>
                </a:solidFill>
                <a:effectLst/>
                <a:uLnTx/>
                <a:uFillTx/>
                <a:ea typeface="Verdana" panose="020B0604030504040204" pitchFamily="34" charset="0"/>
                <a:cs typeface="Verdana" panose="020B0604030504040204" pitchFamily="34" charset="0"/>
              </a:rPr>
              <a:t>69</a:t>
            </a:r>
          </a:p>
        </p:txBody>
      </p:sp>
      <p:sp>
        <p:nvSpPr>
          <p:cNvPr id="39" name="TextBox 38">
            <a:extLst>
              <a:ext uri="{FF2B5EF4-FFF2-40B4-BE49-F238E27FC236}">
                <a16:creationId xmlns:a16="http://schemas.microsoft.com/office/drawing/2014/main" id="{04EDFD66-BE37-7147-BB10-00138D1D4645}"/>
              </a:ext>
            </a:extLst>
          </p:cNvPr>
          <p:cNvSpPr txBox="1"/>
          <p:nvPr/>
        </p:nvSpPr>
        <p:spPr>
          <a:xfrm>
            <a:off x="4377039" y="4188960"/>
            <a:ext cx="344966" cy="276999"/>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00"/>
                </a:solidFill>
                <a:effectLst/>
                <a:uLnTx/>
                <a:uFillTx/>
                <a:ea typeface="Verdana" panose="020B0604030504040204" pitchFamily="34" charset="0"/>
                <a:cs typeface="Verdana" panose="020B0604030504040204" pitchFamily="34" charset="0"/>
              </a:rPr>
              <a:t>63</a:t>
            </a:r>
          </a:p>
        </p:txBody>
      </p:sp>
      <p:sp>
        <p:nvSpPr>
          <p:cNvPr id="40" name="TextBox 39">
            <a:extLst>
              <a:ext uri="{FF2B5EF4-FFF2-40B4-BE49-F238E27FC236}">
                <a16:creationId xmlns:a16="http://schemas.microsoft.com/office/drawing/2014/main" id="{2B23C772-0F55-FB40-A506-A438A5086FB5}"/>
              </a:ext>
            </a:extLst>
          </p:cNvPr>
          <p:cNvSpPr txBox="1"/>
          <p:nvPr/>
        </p:nvSpPr>
        <p:spPr>
          <a:xfrm>
            <a:off x="3298070" y="4188960"/>
            <a:ext cx="344966" cy="276999"/>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00"/>
                </a:solidFill>
                <a:effectLst/>
                <a:uLnTx/>
                <a:uFillTx/>
                <a:ea typeface="Verdana" panose="020B0604030504040204" pitchFamily="34" charset="0"/>
                <a:cs typeface="Verdana" panose="020B0604030504040204" pitchFamily="34" charset="0"/>
              </a:rPr>
              <a:t>60</a:t>
            </a:r>
          </a:p>
        </p:txBody>
      </p:sp>
      <p:sp>
        <p:nvSpPr>
          <p:cNvPr id="41" name="TextBox 40">
            <a:extLst>
              <a:ext uri="{FF2B5EF4-FFF2-40B4-BE49-F238E27FC236}">
                <a16:creationId xmlns:a16="http://schemas.microsoft.com/office/drawing/2014/main" id="{83F3E666-D3D5-CF47-96A6-F5C02F5B4AB9}"/>
              </a:ext>
            </a:extLst>
          </p:cNvPr>
          <p:cNvSpPr txBox="1"/>
          <p:nvPr/>
        </p:nvSpPr>
        <p:spPr>
          <a:xfrm>
            <a:off x="2965944" y="4188960"/>
            <a:ext cx="344966" cy="276999"/>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00"/>
                </a:solidFill>
                <a:effectLst/>
                <a:uLnTx/>
                <a:uFillTx/>
                <a:ea typeface="Verdana" panose="020B0604030504040204" pitchFamily="34" charset="0"/>
                <a:cs typeface="Verdana" panose="020B0604030504040204" pitchFamily="34" charset="0"/>
              </a:rPr>
              <a:t>59</a:t>
            </a:r>
          </a:p>
        </p:txBody>
      </p:sp>
      <p:sp>
        <p:nvSpPr>
          <p:cNvPr id="42" name="TextBox 41">
            <a:extLst>
              <a:ext uri="{FF2B5EF4-FFF2-40B4-BE49-F238E27FC236}">
                <a16:creationId xmlns:a16="http://schemas.microsoft.com/office/drawing/2014/main" id="{7F3A3105-D5AE-EB40-92D9-8D3ECF3EAEB4}"/>
              </a:ext>
            </a:extLst>
          </p:cNvPr>
          <p:cNvSpPr txBox="1"/>
          <p:nvPr/>
        </p:nvSpPr>
        <p:spPr>
          <a:xfrm>
            <a:off x="2630248" y="4188960"/>
            <a:ext cx="344966" cy="276999"/>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FFFF00"/>
                </a:solidFill>
                <a:effectLst/>
                <a:uLnTx/>
                <a:uFillTx/>
                <a:ea typeface="Verdana" panose="020B0604030504040204" pitchFamily="34" charset="0"/>
                <a:cs typeface="Verdana" panose="020B0604030504040204" pitchFamily="34" charset="0"/>
              </a:rPr>
              <a:t>58</a:t>
            </a:r>
          </a:p>
        </p:txBody>
      </p:sp>
      <p:sp>
        <p:nvSpPr>
          <p:cNvPr id="43" name="TextBox 42">
            <a:extLst>
              <a:ext uri="{FF2B5EF4-FFF2-40B4-BE49-F238E27FC236}">
                <a16:creationId xmlns:a16="http://schemas.microsoft.com/office/drawing/2014/main" id="{9391581A-5613-804A-9F8A-BDEC5E3263F3}"/>
              </a:ext>
            </a:extLst>
          </p:cNvPr>
          <p:cNvSpPr txBox="1"/>
          <p:nvPr/>
        </p:nvSpPr>
        <p:spPr>
          <a:xfrm>
            <a:off x="6829239" y="4188960"/>
            <a:ext cx="344966" cy="276999"/>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FFFF00"/>
                </a:solidFill>
                <a:effectLst/>
                <a:uLnTx/>
                <a:uFillTx/>
                <a:ea typeface="Verdana" panose="020B0604030504040204" pitchFamily="34" charset="0"/>
                <a:cs typeface="Verdana" panose="020B0604030504040204" pitchFamily="34" charset="0"/>
              </a:rPr>
              <a:t>70</a:t>
            </a:r>
          </a:p>
        </p:txBody>
      </p:sp>
      <p:sp>
        <p:nvSpPr>
          <p:cNvPr id="44" name="TextBox 43">
            <a:extLst>
              <a:ext uri="{FF2B5EF4-FFF2-40B4-BE49-F238E27FC236}">
                <a16:creationId xmlns:a16="http://schemas.microsoft.com/office/drawing/2014/main" id="{B72B7B30-B829-6647-89AE-E0D366DE3863}"/>
              </a:ext>
            </a:extLst>
          </p:cNvPr>
          <p:cNvSpPr txBox="1"/>
          <p:nvPr/>
        </p:nvSpPr>
        <p:spPr>
          <a:xfrm>
            <a:off x="5771774" y="4188960"/>
            <a:ext cx="344966" cy="276999"/>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FFFF00"/>
                </a:solidFill>
                <a:effectLst/>
                <a:uLnTx/>
                <a:uFillTx/>
                <a:ea typeface="Verdana" panose="020B0604030504040204" pitchFamily="34" charset="0"/>
                <a:cs typeface="Verdana" panose="020B0604030504040204" pitchFamily="34" charset="0"/>
              </a:rPr>
              <a:t>67</a:t>
            </a:r>
          </a:p>
        </p:txBody>
      </p:sp>
      <p:sp>
        <p:nvSpPr>
          <p:cNvPr id="45" name="TextBox 44">
            <a:extLst>
              <a:ext uri="{FF2B5EF4-FFF2-40B4-BE49-F238E27FC236}">
                <a16:creationId xmlns:a16="http://schemas.microsoft.com/office/drawing/2014/main" id="{0745BCE2-697F-6443-93E0-E97C0458EB6C}"/>
              </a:ext>
            </a:extLst>
          </p:cNvPr>
          <p:cNvSpPr txBox="1"/>
          <p:nvPr/>
        </p:nvSpPr>
        <p:spPr>
          <a:xfrm>
            <a:off x="5436569" y="4188960"/>
            <a:ext cx="344966" cy="276999"/>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00"/>
                </a:solidFill>
                <a:effectLst/>
                <a:uLnTx/>
                <a:uFillTx/>
                <a:ea typeface="Verdana" panose="020B0604030504040204" pitchFamily="34" charset="0"/>
                <a:cs typeface="Verdana" panose="020B0604030504040204" pitchFamily="34" charset="0"/>
              </a:rPr>
              <a:t>66</a:t>
            </a:r>
          </a:p>
        </p:txBody>
      </p:sp>
      <p:sp>
        <p:nvSpPr>
          <p:cNvPr id="46" name="TextBox 45">
            <a:extLst>
              <a:ext uri="{FF2B5EF4-FFF2-40B4-BE49-F238E27FC236}">
                <a16:creationId xmlns:a16="http://schemas.microsoft.com/office/drawing/2014/main" id="{F227EA76-C2BD-7749-B1B8-7AEC6CEDBA55}"/>
              </a:ext>
            </a:extLst>
          </p:cNvPr>
          <p:cNvSpPr txBox="1"/>
          <p:nvPr/>
        </p:nvSpPr>
        <p:spPr>
          <a:xfrm>
            <a:off x="4039497" y="4188960"/>
            <a:ext cx="344966" cy="276999"/>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00"/>
                </a:solidFill>
                <a:effectLst/>
                <a:uLnTx/>
                <a:uFillTx/>
                <a:ea typeface="Verdana" panose="020B0604030504040204" pitchFamily="34" charset="0"/>
                <a:cs typeface="Verdana" panose="020B0604030504040204" pitchFamily="34" charset="0"/>
              </a:rPr>
              <a:t>62</a:t>
            </a:r>
          </a:p>
        </p:txBody>
      </p:sp>
      <p:sp>
        <p:nvSpPr>
          <p:cNvPr id="47" name="TextBox 46">
            <a:extLst>
              <a:ext uri="{FF2B5EF4-FFF2-40B4-BE49-F238E27FC236}">
                <a16:creationId xmlns:a16="http://schemas.microsoft.com/office/drawing/2014/main" id="{C5CD9758-695C-2943-9EAA-E0E2117989D3}"/>
              </a:ext>
            </a:extLst>
          </p:cNvPr>
          <p:cNvSpPr txBox="1"/>
          <p:nvPr/>
        </p:nvSpPr>
        <p:spPr>
          <a:xfrm>
            <a:off x="3659854" y="4188960"/>
            <a:ext cx="344966" cy="276999"/>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00"/>
                </a:solidFill>
                <a:effectLst/>
                <a:uLnTx/>
                <a:uFillTx/>
                <a:ea typeface="Verdana" panose="020B0604030504040204" pitchFamily="34" charset="0"/>
                <a:cs typeface="Verdana" panose="020B0604030504040204" pitchFamily="34" charset="0"/>
              </a:rPr>
              <a:t>61</a:t>
            </a:r>
          </a:p>
        </p:txBody>
      </p:sp>
      <p:sp>
        <p:nvSpPr>
          <p:cNvPr id="48" name="TextBox 47">
            <a:extLst>
              <a:ext uri="{FF2B5EF4-FFF2-40B4-BE49-F238E27FC236}">
                <a16:creationId xmlns:a16="http://schemas.microsoft.com/office/drawing/2014/main" id="{31884219-E63D-6F42-A114-8BFE3AF96E0F}"/>
              </a:ext>
            </a:extLst>
          </p:cNvPr>
          <p:cNvSpPr txBox="1"/>
          <p:nvPr/>
        </p:nvSpPr>
        <p:spPr>
          <a:xfrm>
            <a:off x="7196437" y="4188960"/>
            <a:ext cx="344966" cy="276999"/>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00"/>
                </a:solidFill>
                <a:effectLst/>
                <a:uLnTx/>
                <a:uFillTx/>
                <a:ea typeface="Verdana" panose="020B0604030504040204" pitchFamily="34" charset="0"/>
                <a:cs typeface="Verdana" panose="020B0604030504040204" pitchFamily="34" charset="0"/>
              </a:rPr>
              <a:t>71</a:t>
            </a:r>
          </a:p>
        </p:txBody>
      </p:sp>
      <p:sp>
        <p:nvSpPr>
          <p:cNvPr id="49" name="TextBox 48">
            <a:extLst>
              <a:ext uri="{FF2B5EF4-FFF2-40B4-BE49-F238E27FC236}">
                <a16:creationId xmlns:a16="http://schemas.microsoft.com/office/drawing/2014/main" id="{0FE4B358-B6C2-164E-B1C1-0406503F92E6}"/>
              </a:ext>
            </a:extLst>
          </p:cNvPr>
          <p:cNvSpPr txBox="1"/>
          <p:nvPr/>
        </p:nvSpPr>
        <p:spPr>
          <a:xfrm>
            <a:off x="2275072" y="4188960"/>
            <a:ext cx="344966" cy="276999"/>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FFFF00"/>
                </a:solidFill>
                <a:effectLst/>
                <a:uLnTx/>
                <a:uFillTx/>
                <a:ea typeface="Verdana" panose="020B0604030504040204" pitchFamily="34" charset="0"/>
                <a:cs typeface="Verdana" panose="020B0604030504040204" pitchFamily="34" charset="0"/>
              </a:rPr>
              <a:t>57</a:t>
            </a:r>
          </a:p>
        </p:txBody>
      </p:sp>
      <p:sp>
        <p:nvSpPr>
          <p:cNvPr id="50" name="TextBox 49">
            <a:extLst>
              <a:ext uri="{FF2B5EF4-FFF2-40B4-BE49-F238E27FC236}">
                <a16:creationId xmlns:a16="http://schemas.microsoft.com/office/drawing/2014/main" id="{CE8893DD-1D41-624D-BA2E-40E8CC95361F}"/>
              </a:ext>
            </a:extLst>
          </p:cNvPr>
          <p:cNvSpPr txBox="1"/>
          <p:nvPr/>
        </p:nvSpPr>
        <p:spPr>
          <a:xfrm>
            <a:off x="865804" y="4158016"/>
            <a:ext cx="1507814" cy="307777"/>
          </a:xfrm>
          <a:prstGeom prst="rect">
            <a:avLst/>
          </a:prstGeom>
          <a:no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FFFF00"/>
                </a:solidFill>
                <a:effectLst/>
                <a:uLnTx/>
                <a:uFillTx/>
                <a:ea typeface="Verdana" panose="020B0604030504040204" pitchFamily="34" charset="0"/>
                <a:cs typeface="Verdana" panose="020B0604030504040204" pitchFamily="34" charset="0"/>
              </a:rPr>
              <a:t>Mark</a:t>
            </a:r>
          </a:p>
        </p:txBody>
      </p:sp>
      <p:sp>
        <p:nvSpPr>
          <p:cNvPr id="51" name="TextBox 50">
            <a:extLst>
              <a:ext uri="{FF2B5EF4-FFF2-40B4-BE49-F238E27FC236}">
                <a16:creationId xmlns:a16="http://schemas.microsoft.com/office/drawing/2014/main" id="{ACE174F1-387B-9D46-93A5-FB7618364D33}"/>
              </a:ext>
            </a:extLst>
          </p:cNvPr>
          <p:cNvSpPr txBox="1"/>
          <p:nvPr/>
        </p:nvSpPr>
        <p:spPr>
          <a:xfrm>
            <a:off x="2916049" y="735941"/>
            <a:ext cx="3957821" cy="307777"/>
          </a:xfrm>
          <a:prstGeom prst="rect">
            <a:avLst/>
          </a:prstGeom>
          <a:no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FA00"/>
                </a:solidFill>
                <a:effectLst/>
                <a:uLnTx/>
                <a:uFillTx/>
                <a:ea typeface="Verdana" panose="020B0604030504040204" pitchFamily="34" charset="0"/>
                <a:cs typeface="Verdana" panose="020B0604030504040204" pitchFamily="34" charset="0"/>
              </a:rPr>
              <a:t>Given mark </a:t>
            </a:r>
            <a:r>
              <a:rPr kumimoji="0" lang="en-US" sz="1400" b="0" i="1" u="none" strike="noStrike" kern="0" cap="none" spc="0" normalizeH="0" baseline="0" noProof="0" dirty="0">
                <a:ln>
                  <a:noFill/>
                </a:ln>
                <a:solidFill>
                  <a:srgbClr val="00FA00"/>
                </a:solidFill>
                <a:effectLst/>
                <a:uLnTx/>
                <a:uFillTx/>
                <a:latin typeface="Times New Roman" panose="02020603050405020304" pitchFamily="18" charset="0"/>
                <a:ea typeface="Verdana" panose="020B0604030504040204" pitchFamily="34" charset="0"/>
                <a:cs typeface="Times New Roman" panose="02020603050405020304" pitchFamily="18" charset="0"/>
              </a:rPr>
              <a:t>m</a:t>
            </a:r>
            <a:r>
              <a:rPr kumimoji="0" lang="en-US" sz="1400" b="0" i="0" u="none" strike="noStrike" kern="0" cap="none" spc="0" normalizeH="0" baseline="0" noProof="0" dirty="0">
                <a:ln>
                  <a:noFill/>
                </a:ln>
                <a:solidFill>
                  <a:srgbClr val="00FA00"/>
                </a:solidFill>
                <a:effectLst/>
                <a:uLnTx/>
                <a:uFillTx/>
                <a:latin typeface="Times New Roman" panose="02020603050405020304" pitchFamily="18" charset="0"/>
                <a:ea typeface="Verdana" panose="020B0604030504040204" pitchFamily="34" charset="0"/>
                <a:cs typeface="Times New Roman" panose="02020603050405020304" pitchFamily="18" charset="0"/>
              </a:rPr>
              <a:t> = </a:t>
            </a:r>
            <a:r>
              <a:rPr kumimoji="0" lang="en-US" sz="1400" b="0" i="0" u="none" strike="noStrike" kern="0" cap="none" spc="0" normalizeH="0" baseline="0" noProof="0" dirty="0">
                <a:ln>
                  <a:noFill/>
                </a:ln>
                <a:solidFill>
                  <a:srgbClr val="00FA00"/>
                </a:solidFill>
                <a:effectLst/>
                <a:uLnTx/>
                <a:uFillTx/>
                <a:ea typeface="Verdana" panose="020B0604030504040204" pitchFamily="34" charset="0"/>
                <a:cs typeface="Verdana" panose="020B0604030504040204" pitchFamily="34" charset="0"/>
              </a:rPr>
              <a:t>64</a:t>
            </a:r>
          </a:p>
        </p:txBody>
      </p:sp>
      <p:pic>
        <p:nvPicPr>
          <p:cNvPr id="53" name="Picture 52">
            <a:extLst>
              <a:ext uri="{FF2B5EF4-FFF2-40B4-BE49-F238E27FC236}">
                <a16:creationId xmlns:a16="http://schemas.microsoft.com/office/drawing/2014/main" id="{872A6C06-D521-3B4F-B175-38FD4669E3B1}"/>
              </a:ext>
            </a:extLst>
          </p:cNvPr>
          <p:cNvPicPr>
            <a:picLocks/>
          </p:cNvPicPr>
          <p:nvPr/>
        </p:nvPicPr>
        <p:blipFill>
          <a:blip r:embed="rId3"/>
          <a:stretch>
            <a:fillRect/>
          </a:stretch>
        </p:blipFill>
        <p:spPr>
          <a:xfrm>
            <a:off x="2560320" y="3389377"/>
            <a:ext cx="2596896" cy="396000"/>
          </a:xfrm>
          <a:prstGeom prst="rect">
            <a:avLst/>
          </a:prstGeom>
        </p:spPr>
      </p:pic>
    </p:spTree>
    <p:extLst>
      <p:ext uri="{BB962C8B-B14F-4D97-AF65-F5344CB8AC3E}">
        <p14:creationId xmlns:p14="http://schemas.microsoft.com/office/powerpoint/2010/main" val="17700870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1" name="Straight Connector 160">
            <a:extLst>
              <a:ext uri="{FF2B5EF4-FFF2-40B4-BE49-F238E27FC236}">
                <a16:creationId xmlns:a16="http://schemas.microsoft.com/office/drawing/2014/main" id="{80E71278-6D1B-DE4C-9F3A-A9928D64AF97}"/>
              </a:ext>
            </a:extLst>
          </p:cNvPr>
          <p:cNvCxnSpPr/>
          <p:nvPr/>
        </p:nvCxnSpPr>
        <p:spPr bwMode="auto">
          <a:xfrm rot="16200000">
            <a:off x="4874974" y="1456382"/>
            <a:ext cx="0" cy="5326896"/>
          </a:xfrm>
          <a:prstGeom prst="line">
            <a:avLst/>
          </a:prstGeom>
          <a:solidFill>
            <a:srgbClr val="BBE0E3"/>
          </a:solidFill>
          <a:ln w="19050"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62" name="Straight Connector 161">
            <a:extLst>
              <a:ext uri="{FF2B5EF4-FFF2-40B4-BE49-F238E27FC236}">
                <a16:creationId xmlns:a16="http://schemas.microsoft.com/office/drawing/2014/main" id="{D3816298-4AFE-D245-ABD8-6D5BAD81A7ED}"/>
              </a:ext>
            </a:extLst>
          </p:cNvPr>
          <p:cNvCxnSpPr/>
          <p:nvPr/>
        </p:nvCxnSpPr>
        <p:spPr bwMode="auto">
          <a:xfrm>
            <a:off x="5236549" y="4112216"/>
            <a:ext cx="0" cy="99696"/>
          </a:xfrm>
          <a:prstGeom prst="line">
            <a:avLst/>
          </a:prstGeom>
          <a:solidFill>
            <a:srgbClr val="BBE0E3"/>
          </a:solidFill>
          <a:ln w="952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63" name="Straight Connector 162">
            <a:extLst>
              <a:ext uri="{FF2B5EF4-FFF2-40B4-BE49-F238E27FC236}">
                <a16:creationId xmlns:a16="http://schemas.microsoft.com/office/drawing/2014/main" id="{0C6C67CF-9BE9-A04E-9FC5-C961673AEF30}"/>
              </a:ext>
            </a:extLst>
          </p:cNvPr>
          <p:cNvCxnSpPr/>
          <p:nvPr/>
        </p:nvCxnSpPr>
        <p:spPr bwMode="auto">
          <a:xfrm>
            <a:off x="5593325" y="4112216"/>
            <a:ext cx="0" cy="99696"/>
          </a:xfrm>
          <a:prstGeom prst="line">
            <a:avLst/>
          </a:prstGeom>
          <a:solidFill>
            <a:srgbClr val="BBE0E3"/>
          </a:solidFill>
          <a:ln w="952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64" name="Straight Connector 163">
            <a:extLst>
              <a:ext uri="{FF2B5EF4-FFF2-40B4-BE49-F238E27FC236}">
                <a16:creationId xmlns:a16="http://schemas.microsoft.com/office/drawing/2014/main" id="{BB8C0082-69F2-CE46-BF0D-5BAA3F462064}"/>
              </a:ext>
            </a:extLst>
          </p:cNvPr>
          <p:cNvCxnSpPr/>
          <p:nvPr/>
        </p:nvCxnSpPr>
        <p:spPr bwMode="auto">
          <a:xfrm>
            <a:off x="5935092" y="4112216"/>
            <a:ext cx="0" cy="99696"/>
          </a:xfrm>
          <a:prstGeom prst="line">
            <a:avLst/>
          </a:prstGeom>
          <a:solidFill>
            <a:srgbClr val="BBE0E3"/>
          </a:solidFill>
          <a:ln w="952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65" name="Straight Connector 164">
            <a:extLst>
              <a:ext uri="{FF2B5EF4-FFF2-40B4-BE49-F238E27FC236}">
                <a16:creationId xmlns:a16="http://schemas.microsoft.com/office/drawing/2014/main" id="{5E40B92D-C0DB-C04F-8334-AF411C2F07E7}"/>
              </a:ext>
            </a:extLst>
          </p:cNvPr>
          <p:cNvCxnSpPr/>
          <p:nvPr/>
        </p:nvCxnSpPr>
        <p:spPr bwMode="auto">
          <a:xfrm>
            <a:off x="6278582" y="4112216"/>
            <a:ext cx="0" cy="99696"/>
          </a:xfrm>
          <a:prstGeom prst="line">
            <a:avLst/>
          </a:prstGeom>
          <a:solidFill>
            <a:srgbClr val="BBE0E3"/>
          </a:solidFill>
          <a:ln w="952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66" name="Straight Connector 165">
            <a:extLst>
              <a:ext uri="{FF2B5EF4-FFF2-40B4-BE49-F238E27FC236}">
                <a16:creationId xmlns:a16="http://schemas.microsoft.com/office/drawing/2014/main" id="{773E30D8-81A5-F74B-9991-55E910BAAA6C}"/>
              </a:ext>
            </a:extLst>
          </p:cNvPr>
          <p:cNvCxnSpPr/>
          <p:nvPr/>
        </p:nvCxnSpPr>
        <p:spPr bwMode="auto">
          <a:xfrm>
            <a:off x="4189895" y="4112216"/>
            <a:ext cx="0" cy="99696"/>
          </a:xfrm>
          <a:prstGeom prst="line">
            <a:avLst/>
          </a:prstGeom>
          <a:solidFill>
            <a:srgbClr val="BBE0E3"/>
          </a:solidFill>
          <a:ln w="952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67" name="Straight Connector 166">
            <a:extLst>
              <a:ext uri="{FF2B5EF4-FFF2-40B4-BE49-F238E27FC236}">
                <a16:creationId xmlns:a16="http://schemas.microsoft.com/office/drawing/2014/main" id="{DD820A95-7579-A941-BE2D-5B79A991075B}"/>
              </a:ext>
            </a:extLst>
          </p:cNvPr>
          <p:cNvCxnSpPr/>
          <p:nvPr/>
        </p:nvCxnSpPr>
        <p:spPr bwMode="auto">
          <a:xfrm>
            <a:off x="4531762" y="4112216"/>
            <a:ext cx="0" cy="99696"/>
          </a:xfrm>
          <a:prstGeom prst="line">
            <a:avLst/>
          </a:prstGeom>
          <a:solidFill>
            <a:srgbClr val="BBE0E3"/>
          </a:solidFill>
          <a:ln w="952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68" name="Straight Connector 167">
            <a:extLst>
              <a:ext uri="{FF2B5EF4-FFF2-40B4-BE49-F238E27FC236}">
                <a16:creationId xmlns:a16="http://schemas.microsoft.com/office/drawing/2014/main" id="{54CD4BF6-632E-994C-8C13-7892624E1FC0}"/>
              </a:ext>
            </a:extLst>
          </p:cNvPr>
          <p:cNvCxnSpPr/>
          <p:nvPr/>
        </p:nvCxnSpPr>
        <p:spPr bwMode="auto">
          <a:xfrm>
            <a:off x="4879746" y="4112216"/>
            <a:ext cx="0" cy="99696"/>
          </a:xfrm>
          <a:prstGeom prst="line">
            <a:avLst/>
          </a:prstGeom>
          <a:solidFill>
            <a:srgbClr val="BBE0E3"/>
          </a:solidFill>
          <a:ln w="952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69" name="Straight Connector 168">
            <a:extLst>
              <a:ext uri="{FF2B5EF4-FFF2-40B4-BE49-F238E27FC236}">
                <a16:creationId xmlns:a16="http://schemas.microsoft.com/office/drawing/2014/main" id="{9B81FCD3-CFEE-304A-A625-A61C9240ADFA}"/>
              </a:ext>
            </a:extLst>
          </p:cNvPr>
          <p:cNvCxnSpPr/>
          <p:nvPr/>
        </p:nvCxnSpPr>
        <p:spPr bwMode="auto">
          <a:xfrm>
            <a:off x="2789599" y="4112216"/>
            <a:ext cx="0" cy="99696"/>
          </a:xfrm>
          <a:prstGeom prst="line">
            <a:avLst/>
          </a:prstGeom>
          <a:solidFill>
            <a:srgbClr val="BBE0E3"/>
          </a:solidFill>
          <a:ln w="952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70" name="Straight Connector 169">
            <a:extLst>
              <a:ext uri="{FF2B5EF4-FFF2-40B4-BE49-F238E27FC236}">
                <a16:creationId xmlns:a16="http://schemas.microsoft.com/office/drawing/2014/main" id="{F1BCD4B1-AC03-F94A-B48C-AFFC3EBE56F3}"/>
              </a:ext>
            </a:extLst>
          </p:cNvPr>
          <p:cNvCxnSpPr/>
          <p:nvPr/>
        </p:nvCxnSpPr>
        <p:spPr bwMode="auto">
          <a:xfrm>
            <a:off x="6985509" y="4112216"/>
            <a:ext cx="0" cy="99696"/>
          </a:xfrm>
          <a:prstGeom prst="line">
            <a:avLst/>
          </a:prstGeom>
          <a:solidFill>
            <a:srgbClr val="BBE0E3"/>
          </a:solidFill>
          <a:ln w="952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71" name="Straight Connector 170">
            <a:extLst>
              <a:ext uri="{FF2B5EF4-FFF2-40B4-BE49-F238E27FC236}">
                <a16:creationId xmlns:a16="http://schemas.microsoft.com/office/drawing/2014/main" id="{E0F72604-9488-6440-9A92-D55D12DCE008}"/>
              </a:ext>
            </a:extLst>
          </p:cNvPr>
          <p:cNvCxnSpPr/>
          <p:nvPr/>
        </p:nvCxnSpPr>
        <p:spPr bwMode="auto">
          <a:xfrm>
            <a:off x="3469188" y="4112216"/>
            <a:ext cx="0" cy="99696"/>
          </a:xfrm>
          <a:prstGeom prst="line">
            <a:avLst/>
          </a:prstGeom>
          <a:solidFill>
            <a:srgbClr val="BBE0E3"/>
          </a:solidFill>
          <a:ln w="952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72" name="Straight Connector 171">
            <a:extLst>
              <a:ext uri="{FF2B5EF4-FFF2-40B4-BE49-F238E27FC236}">
                <a16:creationId xmlns:a16="http://schemas.microsoft.com/office/drawing/2014/main" id="{E5ACB851-D5C1-5643-9C03-969236457E6A}"/>
              </a:ext>
            </a:extLst>
          </p:cNvPr>
          <p:cNvCxnSpPr/>
          <p:nvPr/>
        </p:nvCxnSpPr>
        <p:spPr bwMode="auto">
          <a:xfrm>
            <a:off x="3132162" y="4112216"/>
            <a:ext cx="0" cy="99696"/>
          </a:xfrm>
          <a:prstGeom prst="line">
            <a:avLst/>
          </a:prstGeom>
          <a:solidFill>
            <a:srgbClr val="BBE0E3"/>
          </a:solidFill>
          <a:ln w="952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73" name="Straight Connector 172">
            <a:extLst>
              <a:ext uri="{FF2B5EF4-FFF2-40B4-BE49-F238E27FC236}">
                <a16:creationId xmlns:a16="http://schemas.microsoft.com/office/drawing/2014/main" id="{B25DB201-7465-0046-994C-DCEE29E0C967}"/>
              </a:ext>
            </a:extLst>
          </p:cNvPr>
          <p:cNvCxnSpPr/>
          <p:nvPr/>
        </p:nvCxnSpPr>
        <p:spPr bwMode="auto">
          <a:xfrm>
            <a:off x="6631168" y="4112216"/>
            <a:ext cx="0" cy="99696"/>
          </a:xfrm>
          <a:prstGeom prst="line">
            <a:avLst/>
          </a:prstGeom>
          <a:solidFill>
            <a:srgbClr val="BBE0E3"/>
          </a:solidFill>
          <a:ln w="952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74" name="Straight Connector 173">
            <a:extLst>
              <a:ext uri="{FF2B5EF4-FFF2-40B4-BE49-F238E27FC236}">
                <a16:creationId xmlns:a16="http://schemas.microsoft.com/office/drawing/2014/main" id="{51426D54-19F4-BE48-81A0-5AD9F90D21E3}"/>
              </a:ext>
            </a:extLst>
          </p:cNvPr>
          <p:cNvCxnSpPr/>
          <p:nvPr/>
        </p:nvCxnSpPr>
        <p:spPr bwMode="auto">
          <a:xfrm>
            <a:off x="7349596" y="4112216"/>
            <a:ext cx="0" cy="99696"/>
          </a:xfrm>
          <a:prstGeom prst="line">
            <a:avLst/>
          </a:prstGeom>
          <a:solidFill>
            <a:srgbClr val="BBE0E3"/>
          </a:solidFill>
          <a:ln w="952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75" name="Straight Connector 174">
            <a:extLst>
              <a:ext uri="{FF2B5EF4-FFF2-40B4-BE49-F238E27FC236}">
                <a16:creationId xmlns:a16="http://schemas.microsoft.com/office/drawing/2014/main" id="{22194F86-D7D7-2940-9837-F43CECA4F00E}"/>
              </a:ext>
            </a:extLst>
          </p:cNvPr>
          <p:cNvCxnSpPr/>
          <p:nvPr/>
        </p:nvCxnSpPr>
        <p:spPr bwMode="auto">
          <a:xfrm flipH="1">
            <a:off x="2431445" y="1117509"/>
            <a:ext cx="5901" cy="2991600"/>
          </a:xfrm>
          <a:prstGeom prst="line">
            <a:avLst/>
          </a:prstGeom>
          <a:solidFill>
            <a:srgbClr val="BBE0E3"/>
          </a:solidFill>
          <a:ln w="9525" cap="flat" cmpd="sng" algn="ctr">
            <a:solidFill>
              <a:srgbClr val="FFFFFF">
                <a:lumMod val="65000"/>
              </a:srgbClr>
            </a:solidFill>
            <a:prstDash val="sysDot"/>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76" name="Straight Connector 175">
            <a:extLst>
              <a:ext uri="{FF2B5EF4-FFF2-40B4-BE49-F238E27FC236}">
                <a16:creationId xmlns:a16="http://schemas.microsoft.com/office/drawing/2014/main" id="{2E4820C9-DBDE-7F49-8DD3-B662284E2D51}"/>
              </a:ext>
            </a:extLst>
          </p:cNvPr>
          <p:cNvCxnSpPr/>
          <p:nvPr/>
        </p:nvCxnSpPr>
        <p:spPr bwMode="auto">
          <a:xfrm>
            <a:off x="2432012" y="4112216"/>
            <a:ext cx="0" cy="99696"/>
          </a:xfrm>
          <a:prstGeom prst="line">
            <a:avLst/>
          </a:prstGeom>
          <a:solidFill>
            <a:srgbClr val="BBE0E3"/>
          </a:solidFill>
          <a:ln w="952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77" name="Straight Connector 176">
            <a:extLst>
              <a:ext uri="{FF2B5EF4-FFF2-40B4-BE49-F238E27FC236}">
                <a16:creationId xmlns:a16="http://schemas.microsoft.com/office/drawing/2014/main" id="{791284E5-B1C4-D04B-8CE2-238AA00AEDD7}"/>
              </a:ext>
            </a:extLst>
          </p:cNvPr>
          <p:cNvCxnSpPr/>
          <p:nvPr/>
        </p:nvCxnSpPr>
        <p:spPr bwMode="auto">
          <a:xfrm flipH="1">
            <a:off x="2788418" y="1117509"/>
            <a:ext cx="5901" cy="2991600"/>
          </a:xfrm>
          <a:prstGeom prst="line">
            <a:avLst/>
          </a:prstGeom>
          <a:solidFill>
            <a:srgbClr val="BBE0E3"/>
          </a:solidFill>
          <a:ln w="9525" cap="flat" cmpd="sng" algn="ctr">
            <a:solidFill>
              <a:srgbClr val="FFFFFF">
                <a:lumMod val="65000"/>
              </a:srgbClr>
            </a:solidFill>
            <a:prstDash val="sysDot"/>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78" name="Straight Connector 177">
            <a:extLst>
              <a:ext uri="{FF2B5EF4-FFF2-40B4-BE49-F238E27FC236}">
                <a16:creationId xmlns:a16="http://schemas.microsoft.com/office/drawing/2014/main" id="{878699EF-32C8-5B45-BAFD-575E9936091F}"/>
              </a:ext>
            </a:extLst>
          </p:cNvPr>
          <p:cNvCxnSpPr/>
          <p:nvPr/>
        </p:nvCxnSpPr>
        <p:spPr bwMode="auto">
          <a:xfrm flipH="1">
            <a:off x="3130358" y="1117509"/>
            <a:ext cx="5901" cy="2991600"/>
          </a:xfrm>
          <a:prstGeom prst="line">
            <a:avLst/>
          </a:prstGeom>
          <a:solidFill>
            <a:srgbClr val="BBE0E3"/>
          </a:solidFill>
          <a:ln w="9525" cap="flat" cmpd="sng" algn="ctr">
            <a:solidFill>
              <a:srgbClr val="FFFFFF">
                <a:lumMod val="65000"/>
              </a:srgbClr>
            </a:solidFill>
            <a:prstDash val="sysDot"/>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79" name="Straight Connector 178">
            <a:extLst>
              <a:ext uri="{FF2B5EF4-FFF2-40B4-BE49-F238E27FC236}">
                <a16:creationId xmlns:a16="http://schemas.microsoft.com/office/drawing/2014/main" id="{84FC0679-1F99-A942-A84D-06126DB6C6E9}"/>
              </a:ext>
            </a:extLst>
          </p:cNvPr>
          <p:cNvCxnSpPr/>
          <p:nvPr/>
        </p:nvCxnSpPr>
        <p:spPr bwMode="auto">
          <a:xfrm flipH="1">
            <a:off x="3476286" y="1117509"/>
            <a:ext cx="5901" cy="2991600"/>
          </a:xfrm>
          <a:prstGeom prst="line">
            <a:avLst/>
          </a:prstGeom>
          <a:solidFill>
            <a:srgbClr val="BBE0E3"/>
          </a:solidFill>
          <a:ln w="9525" cap="flat" cmpd="sng" algn="ctr">
            <a:solidFill>
              <a:srgbClr val="FFFFFF">
                <a:lumMod val="65000"/>
              </a:srgbClr>
            </a:solidFill>
            <a:prstDash val="sysDot"/>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80" name="Straight Connector 179">
            <a:extLst>
              <a:ext uri="{FF2B5EF4-FFF2-40B4-BE49-F238E27FC236}">
                <a16:creationId xmlns:a16="http://schemas.microsoft.com/office/drawing/2014/main" id="{C372DBB5-8AC7-C643-96FC-0264F9DC0CE7}"/>
              </a:ext>
            </a:extLst>
          </p:cNvPr>
          <p:cNvCxnSpPr/>
          <p:nvPr/>
        </p:nvCxnSpPr>
        <p:spPr bwMode="auto">
          <a:xfrm flipH="1">
            <a:off x="3833398" y="1117509"/>
            <a:ext cx="5901" cy="2991600"/>
          </a:xfrm>
          <a:prstGeom prst="line">
            <a:avLst/>
          </a:prstGeom>
          <a:solidFill>
            <a:srgbClr val="BBE0E3"/>
          </a:solidFill>
          <a:ln w="9525" cap="flat" cmpd="sng" algn="ctr">
            <a:solidFill>
              <a:srgbClr val="FFFFFF">
                <a:lumMod val="65000"/>
              </a:srgbClr>
            </a:solidFill>
            <a:prstDash val="sysDot"/>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81" name="Straight Connector 180">
            <a:extLst>
              <a:ext uri="{FF2B5EF4-FFF2-40B4-BE49-F238E27FC236}">
                <a16:creationId xmlns:a16="http://schemas.microsoft.com/office/drawing/2014/main" id="{9C63C359-5285-6A42-AC30-812DF8BDA0BF}"/>
              </a:ext>
            </a:extLst>
          </p:cNvPr>
          <p:cNvCxnSpPr/>
          <p:nvPr/>
        </p:nvCxnSpPr>
        <p:spPr bwMode="auto">
          <a:xfrm>
            <a:off x="3833966" y="4112216"/>
            <a:ext cx="0" cy="99696"/>
          </a:xfrm>
          <a:prstGeom prst="line">
            <a:avLst/>
          </a:prstGeom>
          <a:solidFill>
            <a:srgbClr val="BBE0E3"/>
          </a:solidFill>
          <a:ln w="952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82" name="Straight Connector 181">
            <a:extLst>
              <a:ext uri="{FF2B5EF4-FFF2-40B4-BE49-F238E27FC236}">
                <a16:creationId xmlns:a16="http://schemas.microsoft.com/office/drawing/2014/main" id="{8FC65BEE-92CF-7C46-8050-FA86126B0EB3}"/>
              </a:ext>
            </a:extLst>
          </p:cNvPr>
          <p:cNvCxnSpPr/>
          <p:nvPr/>
        </p:nvCxnSpPr>
        <p:spPr bwMode="auto">
          <a:xfrm flipH="1">
            <a:off x="4190371" y="1117509"/>
            <a:ext cx="5901" cy="2991600"/>
          </a:xfrm>
          <a:prstGeom prst="line">
            <a:avLst/>
          </a:prstGeom>
          <a:solidFill>
            <a:srgbClr val="BBE0E3"/>
          </a:solidFill>
          <a:ln w="9525" cap="flat" cmpd="sng" algn="ctr">
            <a:solidFill>
              <a:srgbClr val="FFFFFF">
                <a:lumMod val="65000"/>
              </a:srgbClr>
            </a:solidFill>
            <a:prstDash val="sysDot"/>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83" name="Straight Connector 182">
            <a:extLst>
              <a:ext uri="{FF2B5EF4-FFF2-40B4-BE49-F238E27FC236}">
                <a16:creationId xmlns:a16="http://schemas.microsoft.com/office/drawing/2014/main" id="{EC358006-29B8-344E-A229-FFFE8F3DE1F0}"/>
              </a:ext>
            </a:extLst>
          </p:cNvPr>
          <p:cNvCxnSpPr/>
          <p:nvPr/>
        </p:nvCxnSpPr>
        <p:spPr bwMode="auto">
          <a:xfrm flipH="1">
            <a:off x="4532822" y="1117509"/>
            <a:ext cx="5901" cy="2991600"/>
          </a:xfrm>
          <a:prstGeom prst="line">
            <a:avLst/>
          </a:prstGeom>
          <a:solidFill>
            <a:srgbClr val="BBE0E3"/>
          </a:solidFill>
          <a:ln w="9525" cap="flat" cmpd="sng" algn="ctr">
            <a:solidFill>
              <a:srgbClr val="FFFFFF">
                <a:lumMod val="65000"/>
              </a:srgbClr>
            </a:solidFill>
            <a:prstDash val="sysDot"/>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84" name="Straight Connector 183">
            <a:extLst>
              <a:ext uri="{FF2B5EF4-FFF2-40B4-BE49-F238E27FC236}">
                <a16:creationId xmlns:a16="http://schemas.microsoft.com/office/drawing/2014/main" id="{019C047C-3F0D-534C-8F3A-F581130DF09F}"/>
              </a:ext>
            </a:extLst>
          </p:cNvPr>
          <p:cNvCxnSpPr/>
          <p:nvPr/>
        </p:nvCxnSpPr>
        <p:spPr bwMode="auto">
          <a:xfrm flipH="1">
            <a:off x="5235901" y="1117509"/>
            <a:ext cx="5901" cy="2991600"/>
          </a:xfrm>
          <a:prstGeom prst="line">
            <a:avLst/>
          </a:prstGeom>
          <a:solidFill>
            <a:srgbClr val="BBE0E3"/>
          </a:solidFill>
          <a:ln w="9525" cap="flat" cmpd="sng" algn="ctr">
            <a:solidFill>
              <a:srgbClr val="FFFFFF">
                <a:lumMod val="65000"/>
              </a:srgbClr>
            </a:solidFill>
            <a:prstDash val="sysDot"/>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85" name="Straight Connector 184">
            <a:extLst>
              <a:ext uri="{FF2B5EF4-FFF2-40B4-BE49-F238E27FC236}">
                <a16:creationId xmlns:a16="http://schemas.microsoft.com/office/drawing/2014/main" id="{4D78CE0D-F3B4-CB45-9597-E4C4ECBA5488}"/>
              </a:ext>
            </a:extLst>
          </p:cNvPr>
          <p:cNvCxnSpPr/>
          <p:nvPr/>
        </p:nvCxnSpPr>
        <p:spPr bwMode="auto">
          <a:xfrm>
            <a:off x="5235860" y="4112216"/>
            <a:ext cx="0" cy="99696"/>
          </a:xfrm>
          <a:prstGeom prst="line">
            <a:avLst/>
          </a:prstGeom>
          <a:solidFill>
            <a:srgbClr val="BBE0E3"/>
          </a:solidFill>
          <a:ln w="952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86" name="Straight Connector 185">
            <a:extLst>
              <a:ext uri="{FF2B5EF4-FFF2-40B4-BE49-F238E27FC236}">
                <a16:creationId xmlns:a16="http://schemas.microsoft.com/office/drawing/2014/main" id="{57D89A73-55EE-AD41-B769-FC8FB9910B40}"/>
              </a:ext>
            </a:extLst>
          </p:cNvPr>
          <p:cNvCxnSpPr/>
          <p:nvPr/>
        </p:nvCxnSpPr>
        <p:spPr bwMode="auto">
          <a:xfrm flipH="1">
            <a:off x="5592873" y="1117509"/>
            <a:ext cx="5901" cy="2991600"/>
          </a:xfrm>
          <a:prstGeom prst="line">
            <a:avLst/>
          </a:prstGeom>
          <a:solidFill>
            <a:srgbClr val="BBE0E3"/>
          </a:solidFill>
          <a:ln w="9525" cap="flat" cmpd="sng" algn="ctr">
            <a:solidFill>
              <a:srgbClr val="FFFFFF">
                <a:lumMod val="65000"/>
              </a:srgbClr>
            </a:solidFill>
            <a:prstDash val="sysDot"/>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87" name="Straight Connector 186">
            <a:extLst>
              <a:ext uri="{FF2B5EF4-FFF2-40B4-BE49-F238E27FC236}">
                <a16:creationId xmlns:a16="http://schemas.microsoft.com/office/drawing/2014/main" id="{7F95523C-AB0F-F340-9793-1F56064AAEB8}"/>
              </a:ext>
            </a:extLst>
          </p:cNvPr>
          <p:cNvCxnSpPr/>
          <p:nvPr/>
        </p:nvCxnSpPr>
        <p:spPr bwMode="auto">
          <a:xfrm flipH="1">
            <a:off x="5934812" y="1117509"/>
            <a:ext cx="5901" cy="2991600"/>
          </a:xfrm>
          <a:prstGeom prst="line">
            <a:avLst/>
          </a:prstGeom>
          <a:solidFill>
            <a:srgbClr val="BBE0E3"/>
          </a:solidFill>
          <a:ln w="9525" cap="flat" cmpd="sng" algn="ctr">
            <a:solidFill>
              <a:srgbClr val="FFFFFF">
                <a:lumMod val="65000"/>
              </a:srgbClr>
            </a:solidFill>
            <a:prstDash val="sysDot"/>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88" name="Straight Connector 187">
            <a:extLst>
              <a:ext uri="{FF2B5EF4-FFF2-40B4-BE49-F238E27FC236}">
                <a16:creationId xmlns:a16="http://schemas.microsoft.com/office/drawing/2014/main" id="{826B2F2D-0BF7-304E-AD7D-A14A60413141}"/>
              </a:ext>
            </a:extLst>
          </p:cNvPr>
          <p:cNvCxnSpPr/>
          <p:nvPr/>
        </p:nvCxnSpPr>
        <p:spPr bwMode="auto">
          <a:xfrm flipH="1">
            <a:off x="6280742" y="1117509"/>
            <a:ext cx="5901" cy="2991600"/>
          </a:xfrm>
          <a:prstGeom prst="line">
            <a:avLst/>
          </a:prstGeom>
          <a:solidFill>
            <a:srgbClr val="BBE0E3"/>
          </a:solidFill>
          <a:ln w="9525" cap="flat" cmpd="sng" algn="ctr">
            <a:solidFill>
              <a:srgbClr val="FFFFFF">
                <a:lumMod val="65000"/>
              </a:srgbClr>
            </a:solidFill>
            <a:prstDash val="sysDot"/>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89" name="Straight Connector 188">
            <a:extLst>
              <a:ext uri="{FF2B5EF4-FFF2-40B4-BE49-F238E27FC236}">
                <a16:creationId xmlns:a16="http://schemas.microsoft.com/office/drawing/2014/main" id="{B61F70A0-A221-F343-B684-AF9A03D1802B}"/>
              </a:ext>
            </a:extLst>
          </p:cNvPr>
          <p:cNvCxnSpPr/>
          <p:nvPr/>
        </p:nvCxnSpPr>
        <p:spPr bwMode="auto">
          <a:xfrm flipH="1">
            <a:off x="6631911" y="1117509"/>
            <a:ext cx="5901" cy="2991600"/>
          </a:xfrm>
          <a:prstGeom prst="line">
            <a:avLst/>
          </a:prstGeom>
          <a:solidFill>
            <a:srgbClr val="BBE0E3"/>
          </a:solidFill>
          <a:ln w="9525" cap="flat" cmpd="sng" algn="ctr">
            <a:solidFill>
              <a:srgbClr val="FFFFFF">
                <a:lumMod val="65000"/>
              </a:srgbClr>
            </a:solidFill>
            <a:prstDash val="sysDot"/>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90" name="Straight Connector 189">
            <a:extLst>
              <a:ext uri="{FF2B5EF4-FFF2-40B4-BE49-F238E27FC236}">
                <a16:creationId xmlns:a16="http://schemas.microsoft.com/office/drawing/2014/main" id="{E8773A31-3CBC-3B45-85BA-1C0FB6E4CC4C}"/>
              </a:ext>
            </a:extLst>
          </p:cNvPr>
          <p:cNvCxnSpPr/>
          <p:nvPr/>
        </p:nvCxnSpPr>
        <p:spPr bwMode="auto">
          <a:xfrm flipH="1">
            <a:off x="6988884" y="1117509"/>
            <a:ext cx="5901" cy="2991600"/>
          </a:xfrm>
          <a:prstGeom prst="line">
            <a:avLst/>
          </a:prstGeom>
          <a:solidFill>
            <a:srgbClr val="BBE0E3"/>
          </a:solidFill>
          <a:ln w="9525" cap="flat" cmpd="sng" algn="ctr">
            <a:solidFill>
              <a:srgbClr val="FFFFFF">
                <a:lumMod val="65000"/>
              </a:srgbClr>
            </a:solidFill>
            <a:prstDash val="sysDot"/>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91" name="Straight Connector 190">
            <a:extLst>
              <a:ext uri="{FF2B5EF4-FFF2-40B4-BE49-F238E27FC236}">
                <a16:creationId xmlns:a16="http://schemas.microsoft.com/office/drawing/2014/main" id="{6F108E12-763C-744B-9EA3-3F9E98739E3C}"/>
              </a:ext>
            </a:extLst>
          </p:cNvPr>
          <p:cNvCxnSpPr/>
          <p:nvPr/>
        </p:nvCxnSpPr>
        <p:spPr bwMode="auto">
          <a:xfrm flipH="1">
            <a:off x="7344121" y="1117509"/>
            <a:ext cx="5901" cy="2988000"/>
          </a:xfrm>
          <a:prstGeom prst="line">
            <a:avLst/>
          </a:prstGeom>
          <a:solidFill>
            <a:srgbClr val="BBE0E3"/>
          </a:solidFill>
          <a:ln w="9525" cap="flat" cmpd="sng" algn="ctr">
            <a:solidFill>
              <a:srgbClr val="FFFFFF">
                <a:lumMod val="65000"/>
              </a:srgbClr>
            </a:solidFill>
            <a:prstDash val="sysDot"/>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92" name="Straight Connector 191">
            <a:extLst>
              <a:ext uri="{FF2B5EF4-FFF2-40B4-BE49-F238E27FC236}">
                <a16:creationId xmlns:a16="http://schemas.microsoft.com/office/drawing/2014/main" id="{B5968E77-D255-7146-A7C5-3178CBF9952F}"/>
              </a:ext>
            </a:extLst>
          </p:cNvPr>
          <p:cNvCxnSpPr/>
          <p:nvPr/>
        </p:nvCxnSpPr>
        <p:spPr bwMode="auto">
          <a:xfrm flipH="1">
            <a:off x="4886565" y="1123153"/>
            <a:ext cx="5901" cy="2991600"/>
          </a:xfrm>
          <a:prstGeom prst="line">
            <a:avLst/>
          </a:prstGeom>
          <a:solidFill>
            <a:srgbClr val="BBE0E3"/>
          </a:solidFill>
          <a:ln w="2857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93" name="Diamond 192">
            <a:extLst>
              <a:ext uri="{FF2B5EF4-FFF2-40B4-BE49-F238E27FC236}">
                <a16:creationId xmlns:a16="http://schemas.microsoft.com/office/drawing/2014/main" id="{77135F9C-28F1-AF46-94E6-7CACC3B60817}"/>
              </a:ext>
            </a:extLst>
          </p:cNvPr>
          <p:cNvSpPr>
            <a:spLocks noChangeAspect="1"/>
          </p:cNvSpPr>
          <p:nvPr/>
        </p:nvSpPr>
        <p:spPr bwMode="auto">
          <a:xfrm>
            <a:off x="4832400" y="1089532"/>
            <a:ext cx="123110" cy="199390"/>
          </a:xfrm>
          <a:prstGeom prst="diamond">
            <a:avLst/>
          </a:prstGeom>
          <a:solidFill>
            <a:srgbClr val="FFFF00"/>
          </a:solidFill>
          <a:ln w="952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3306" tIns="31652" rIns="63306" bIns="31652" numCol="1" rtlCol="0" anchor="t" anchorCtr="0" compatLnSpc="1">
            <a:prstTxWarp prst="textNoShape">
              <a:avLst/>
            </a:prstTxWarp>
          </a:bodyPr>
          <a:lstStyle/>
          <a:p>
            <a:pPr marL="0" marR="0" lvl="0" indent="0" defTabSz="632987" eaLnBrk="0" fontAlgn="base" latinLnBrk="0" hangingPunct="0">
              <a:lnSpc>
                <a:spcPct val="100000"/>
              </a:lnSpc>
              <a:spcBef>
                <a:spcPct val="0"/>
              </a:spcBef>
              <a:spcAft>
                <a:spcPct val="0"/>
              </a:spcAft>
              <a:buClrTx/>
              <a:buSzTx/>
              <a:buFontTx/>
              <a:buNone/>
              <a:tabLst/>
              <a:defRPr/>
            </a:pPr>
            <a:endParaRPr kumimoji="0" lang="en-US" sz="692"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94" name="TextBox 193">
            <a:extLst>
              <a:ext uri="{FF2B5EF4-FFF2-40B4-BE49-F238E27FC236}">
                <a16:creationId xmlns:a16="http://schemas.microsoft.com/office/drawing/2014/main" id="{1990D771-2209-F74B-A42F-EFE588DE9D3D}"/>
              </a:ext>
            </a:extLst>
          </p:cNvPr>
          <p:cNvSpPr txBox="1"/>
          <p:nvPr/>
        </p:nvSpPr>
        <p:spPr>
          <a:xfrm>
            <a:off x="4732322" y="4188960"/>
            <a:ext cx="344966" cy="276999"/>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00"/>
                </a:solidFill>
                <a:effectLst/>
                <a:uLnTx/>
                <a:uFillTx/>
                <a:ea typeface="Verdana" panose="020B0604030504040204" pitchFamily="34" charset="0"/>
                <a:cs typeface="Verdana" panose="020B0604030504040204" pitchFamily="34" charset="0"/>
              </a:rPr>
              <a:t>64</a:t>
            </a:r>
          </a:p>
        </p:txBody>
      </p:sp>
      <p:sp>
        <p:nvSpPr>
          <p:cNvPr id="195" name="TextBox 194">
            <a:extLst>
              <a:ext uri="{FF2B5EF4-FFF2-40B4-BE49-F238E27FC236}">
                <a16:creationId xmlns:a16="http://schemas.microsoft.com/office/drawing/2014/main" id="{5CEFFAF0-729C-C54C-887E-D7B81D32596F}"/>
              </a:ext>
            </a:extLst>
          </p:cNvPr>
          <p:cNvSpPr txBox="1"/>
          <p:nvPr/>
        </p:nvSpPr>
        <p:spPr>
          <a:xfrm>
            <a:off x="5077626" y="4188960"/>
            <a:ext cx="344966" cy="276999"/>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00"/>
                </a:solidFill>
                <a:effectLst/>
                <a:uLnTx/>
                <a:uFillTx/>
                <a:ea typeface="Verdana" panose="020B0604030504040204" pitchFamily="34" charset="0"/>
                <a:cs typeface="Verdana" panose="020B0604030504040204" pitchFamily="34" charset="0"/>
              </a:rPr>
              <a:t>65</a:t>
            </a:r>
          </a:p>
        </p:txBody>
      </p:sp>
      <p:sp>
        <p:nvSpPr>
          <p:cNvPr id="196" name="TextBox 195">
            <a:extLst>
              <a:ext uri="{FF2B5EF4-FFF2-40B4-BE49-F238E27FC236}">
                <a16:creationId xmlns:a16="http://schemas.microsoft.com/office/drawing/2014/main" id="{F11D9FCC-B376-9A40-872C-5F950C98FD2B}"/>
              </a:ext>
            </a:extLst>
          </p:cNvPr>
          <p:cNvSpPr txBox="1"/>
          <p:nvPr/>
        </p:nvSpPr>
        <p:spPr>
          <a:xfrm>
            <a:off x="6125773" y="4188960"/>
            <a:ext cx="344966" cy="276999"/>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00"/>
                </a:solidFill>
                <a:effectLst/>
                <a:uLnTx/>
                <a:uFillTx/>
                <a:ea typeface="Verdana" panose="020B0604030504040204" pitchFamily="34" charset="0"/>
                <a:cs typeface="Verdana" panose="020B0604030504040204" pitchFamily="34" charset="0"/>
              </a:rPr>
              <a:t>68</a:t>
            </a:r>
          </a:p>
        </p:txBody>
      </p:sp>
      <p:sp>
        <p:nvSpPr>
          <p:cNvPr id="197" name="TextBox 196">
            <a:extLst>
              <a:ext uri="{FF2B5EF4-FFF2-40B4-BE49-F238E27FC236}">
                <a16:creationId xmlns:a16="http://schemas.microsoft.com/office/drawing/2014/main" id="{4303D0B9-C25D-2449-93E2-6BC3AD79AEC9}"/>
              </a:ext>
            </a:extLst>
          </p:cNvPr>
          <p:cNvSpPr txBox="1"/>
          <p:nvPr/>
        </p:nvSpPr>
        <p:spPr>
          <a:xfrm>
            <a:off x="6468563" y="4188960"/>
            <a:ext cx="344966" cy="276999"/>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00"/>
                </a:solidFill>
                <a:effectLst/>
                <a:uLnTx/>
                <a:uFillTx/>
                <a:ea typeface="Verdana" panose="020B0604030504040204" pitchFamily="34" charset="0"/>
                <a:cs typeface="Verdana" panose="020B0604030504040204" pitchFamily="34" charset="0"/>
              </a:rPr>
              <a:t>69</a:t>
            </a:r>
          </a:p>
        </p:txBody>
      </p:sp>
      <p:sp>
        <p:nvSpPr>
          <p:cNvPr id="198" name="TextBox 197">
            <a:extLst>
              <a:ext uri="{FF2B5EF4-FFF2-40B4-BE49-F238E27FC236}">
                <a16:creationId xmlns:a16="http://schemas.microsoft.com/office/drawing/2014/main" id="{26AA8A24-D84D-9A47-A0A6-E2851E640942}"/>
              </a:ext>
            </a:extLst>
          </p:cNvPr>
          <p:cNvSpPr txBox="1"/>
          <p:nvPr/>
        </p:nvSpPr>
        <p:spPr>
          <a:xfrm>
            <a:off x="4377039" y="4188960"/>
            <a:ext cx="344966" cy="276999"/>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00"/>
                </a:solidFill>
                <a:effectLst/>
                <a:uLnTx/>
                <a:uFillTx/>
                <a:ea typeface="Verdana" panose="020B0604030504040204" pitchFamily="34" charset="0"/>
                <a:cs typeface="Verdana" panose="020B0604030504040204" pitchFamily="34" charset="0"/>
              </a:rPr>
              <a:t>63</a:t>
            </a:r>
          </a:p>
        </p:txBody>
      </p:sp>
      <p:sp>
        <p:nvSpPr>
          <p:cNvPr id="199" name="TextBox 198">
            <a:extLst>
              <a:ext uri="{FF2B5EF4-FFF2-40B4-BE49-F238E27FC236}">
                <a16:creationId xmlns:a16="http://schemas.microsoft.com/office/drawing/2014/main" id="{B663DDA9-C6C1-704D-BABA-6A33B80926D4}"/>
              </a:ext>
            </a:extLst>
          </p:cNvPr>
          <p:cNvSpPr txBox="1"/>
          <p:nvPr/>
        </p:nvSpPr>
        <p:spPr>
          <a:xfrm>
            <a:off x="3298070" y="4188960"/>
            <a:ext cx="344966" cy="276999"/>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00"/>
                </a:solidFill>
                <a:effectLst/>
                <a:uLnTx/>
                <a:uFillTx/>
                <a:ea typeface="Verdana" panose="020B0604030504040204" pitchFamily="34" charset="0"/>
                <a:cs typeface="Verdana" panose="020B0604030504040204" pitchFamily="34" charset="0"/>
              </a:rPr>
              <a:t>60</a:t>
            </a:r>
          </a:p>
        </p:txBody>
      </p:sp>
      <p:sp>
        <p:nvSpPr>
          <p:cNvPr id="200" name="TextBox 199">
            <a:extLst>
              <a:ext uri="{FF2B5EF4-FFF2-40B4-BE49-F238E27FC236}">
                <a16:creationId xmlns:a16="http://schemas.microsoft.com/office/drawing/2014/main" id="{DD6CDA06-E7A4-E04B-B9E1-ABDB7123A00A}"/>
              </a:ext>
            </a:extLst>
          </p:cNvPr>
          <p:cNvSpPr txBox="1"/>
          <p:nvPr/>
        </p:nvSpPr>
        <p:spPr>
          <a:xfrm>
            <a:off x="2965944" y="4188960"/>
            <a:ext cx="344966" cy="276999"/>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00"/>
                </a:solidFill>
                <a:effectLst/>
                <a:uLnTx/>
                <a:uFillTx/>
                <a:ea typeface="Verdana" panose="020B0604030504040204" pitchFamily="34" charset="0"/>
                <a:cs typeface="Verdana" panose="020B0604030504040204" pitchFamily="34" charset="0"/>
              </a:rPr>
              <a:t>59</a:t>
            </a:r>
          </a:p>
        </p:txBody>
      </p:sp>
      <p:sp>
        <p:nvSpPr>
          <p:cNvPr id="201" name="TextBox 200">
            <a:extLst>
              <a:ext uri="{FF2B5EF4-FFF2-40B4-BE49-F238E27FC236}">
                <a16:creationId xmlns:a16="http://schemas.microsoft.com/office/drawing/2014/main" id="{5AE8D238-BB5D-4942-92E2-AFBD680F0BD6}"/>
              </a:ext>
            </a:extLst>
          </p:cNvPr>
          <p:cNvSpPr txBox="1"/>
          <p:nvPr/>
        </p:nvSpPr>
        <p:spPr>
          <a:xfrm>
            <a:off x="2630248" y="4188960"/>
            <a:ext cx="344966" cy="276999"/>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FFFF00"/>
                </a:solidFill>
                <a:effectLst/>
                <a:uLnTx/>
                <a:uFillTx/>
                <a:ea typeface="Verdana" panose="020B0604030504040204" pitchFamily="34" charset="0"/>
                <a:cs typeface="Verdana" panose="020B0604030504040204" pitchFamily="34" charset="0"/>
              </a:rPr>
              <a:t>58</a:t>
            </a:r>
          </a:p>
        </p:txBody>
      </p:sp>
      <p:sp>
        <p:nvSpPr>
          <p:cNvPr id="202" name="TextBox 201">
            <a:extLst>
              <a:ext uri="{FF2B5EF4-FFF2-40B4-BE49-F238E27FC236}">
                <a16:creationId xmlns:a16="http://schemas.microsoft.com/office/drawing/2014/main" id="{28928BCD-14D3-434B-9D18-46CBC8C48DD3}"/>
              </a:ext>
            </a:extLst>
          </p:cNvPr>
          <p:cNvSpPr txBox="1"/>
          <p:nvPr/>
        </p:nvSpPr>
        <p:spPr>
          <a:xfrm>
            <a:off x="6829239" y="4188960"/>
            <a:ext cx="344966" cy="276999"/>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FFFF00"/>
                </a:solidFill>
                <a:effectLst/>
                <a:uLnTx/>
                <a:uFillTx/>
                <a:ea typeface="Verdana" panose="020B0604030504040204" pitchFamily="34" charset="0"/>
                <a:cs typeface="Verdana" panose="020B0604030504040204" pitchFamily="34" charset="0"/>
              </a:rPr>
              <a:t>70</a:t>
            </a:r>
          </a:p>
        </p:txBody>
      </p:sp>
      <p:sp>
        <p:nvSpPr>
          <p:cNvPr id="203" name="TextBox 202">
            <a:extLst>
              <a:ext uri="{FF2B5EF4-FFF2-40B4-BE49-F238E27FC236}">
                <a16:creationId xmlns:a16="http://schemas.microsoft.com/office/drawing/2014/main" id="{5461B15B-D6EA-D942-808B-05E34D941938}"/>
              </a:ext>
            </a:extLst>
          </p:cNvPr>
          <p:cNvSpPr txBox="1"/>
          <p:nvPr/>
        </p:nvSpPr>
        <p:spPr>
          <a:xfrm>
            <a:off x="5771774" y="4188960"/>
            <a:ext cx="344966" cy="276999"/>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FFFF00"/>
                </a:solidFill>
                <a:effectLst/>
                <a:uLnTx/>
                <a:uFillTx/>
                <a:ea typeface="Verdana" panose="020B0604030504040204" pitchFamily="34" charset="0"/>
                <a:cs typeface="Verdana" panose="020B0604030504040204" pitchFamily="34" charset="0"/>
              </a:rPr>
              <a:t>67</a:t>
            </a:r>
          </a:p>
        </p:txBody>
      </p:sp>
      <p:sp>
        <p:nvSpPr>
          <p:cNvPr id="204" name="TextBox 203">
            <a:extLst>
              <a:ext uri="{FF2B5EF4-FFF2-40B4-BE49-F238E27FC236}">
                <a16:creationId xmlns:a16="http://schemas.microsoft.com/office/drawing/2014/main" id="{E3CCFD0D-AB3F-BA4B-8D55-24544E6AF019}"/>
              </a:ext>
            </a:extLst>
          </p:cNvPr>
          <p:cNvSpPr txBox="1"/>
          <p:nvPr/>
        </p:nvSpPr>
        <p:spPr>
          <a:xfrm>
            <a:off x="5436569" y="4188960"/>
            <a:ext cx="344966" cy="276999"/>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00"/>
                </a:solidFill>
                <a:effectLst/>
                <a:uLnTx/>
                <a:uFillTx/>
                <a:ea typeface="Verdana" panose="020B0604030504040204" pitchFamily="34" charset="0"/>
                <a:cs typeface="Verdana" panose="020B0604030504040204" pitchFamily="34" charset="0"/>
              </a:rPr>
              <a:t>66</a:t>
            </a:r>
          </a:p>
        </p:txBody>
      </p:sp>
      <p:sp>
        <p:nvSpPr>
          <p:cNvPr id="205" name="TextBox 204">
            <a:extLst>
              <a:ext uri="{FF2B5EF4-FFF2-40B4-BE49-F238E27FC236}">
                <a16:creationId xmlns:a16="http://schemas.microsoft.com/office/drawing/2014/main" id="{AF1F5556-8DF8-154A-A4A8-48792962FC33}"/>
              </a:ext>
            </a:extLst>
          </p:cNvPr>
          <p:cNvSpPr txBox="1"/>
          <p:nvPr/>
        </p:nvSpPr>
        <p:spPr>
          <a:xfrm>
            <a:off x="4039497" y="4188960"/>
            <a:ext cx="344966" cy="276999"/>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00"/>
                </a:solidFill>
                <a:effectLst/>
                <a:uLnTx/>
                <a:uFillTx/>
                <a:ea typeface="Verdana" panose="020B0604030504040204" pitchFamily="34" charset="0"/>
                <a:cs typeface="Verdana" panose="020B0604030504040204" pitchFamily="34" charset="0"/>
              </a:rPr>
              <a:t>62</a:t>
            </a:r>
          </a:p>
        </p:txBody>
      </p:sp>
      <p:sp>
        <p:nvSpPr>
          <p:cNvPr id="206" name="TextBox 205">
            <a:extLst>
              <a:ext uri="{FF2B5EF4-FFF2-40B4-BE49-F238E27FC236}">
                <a16:creationId xmlns:a16="http://schemas.microsoft.com/office/drawing/2014/main" id="{782602CE-71E4-2048-A9BE-116FC2ECD9AF}"/>
              </a:ext>
            </a:extLst>
          </p:cNvPr>
          <p:cNvSpPr txBox="1"/>
          <p:nvPr/>
        </p:nvSpPr>
        <p:spPr>
          <a:xfrm>
            <a:off x="3659854" y="4188960"/>
            <a:ext cx="344966" cy="276999"/>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00"/>
                </a:solidFill>
                <a:effectLst/>
                <a:uLnTx/>
                <a:uFillTx/>
                <a:ea typeface="Verdana" panose="020B0604030504040204" pitchFamily="34" charset="0"/>
                <a:cs typeface="Verdana" panose="020B0604030504040204" pitchFamily="34" charset="0"/>
              </a:rPr>
              <a:t>61</a:t>
            </a:r>
          </a:p>
        </p:txBody>
      </p:sp>
      <p:sp>
        <p:nvSpPr>
          <p:cNvPr id="207" name="TextBox 206">
            <a:extLst>
              <a:ext uri="{FF2B5EF4-FFF2-40B4-BE49-F238E27FC236}">
                <a16:creationId xmlns:a16="http://schemas.microsoft.com/office/drawing/2014/main" id="{CB97C3FE-232F-BD4D-925F-E5BD85FA7F80}"/>
              </a:ext>
            </a:extLst>
          </p:cNvPr>
          <p:cNvSpPr txBox="1"/>
          <p:nvPr/>
        </p:nvSpPr>
        <p:spPr>
          <a:xfrm>
            <a:off x="7196437" y="4188960"/>
            <a:ext cx="344966" cy="276999"/>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00"/>
                </a:solidFill>
                <a:effectLst/>
                <a:uLnTx/>
                <a:uFillTx/>
                <a:ea typeface="Verdana" panose="020B0604030504040204" pitchFamily="34" charset="0"/>
                <a:cs typeface="Verdana" panose="020B0604030504040204" pitchFamily="34" charset="0"/>
              </a:rPr>
              <a:t>71</a:t>
            </a:r>
          </a:p>
        </p:txBody>
      </p:sp>
      <p:sp>
        <p:nvSpPr>
          <p:cNvPr id="208" name="TextBox 207">
            <a:extLst>
              <a:ext uri="{FF2B5EF4-FFF2-40B4-BE49-F238E27FC236}">
                <a16:creationId xmlns:a16="http://schemas.microsoft.com/office/drawing/2014/main" id="{AA155E1F-9751-B145-9077-6721FAF19B32}"/>
              </a:ext>
            </a:extLst>
          </p:cNvPr>
          <p:cNvSpPr txBox="1"/>
          <p:nvPr/>
        </p:nvSpPr>
        <p:spPr>
          <a:xfrm>
            <a:off x="2275072" y="4188960"/>
            <a:ext cx="344966" cy="276999"/>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FFFF00"/>
                </a:solidFill>
                <a:effectLst/>
                <a:uLnTx/>
                <a:uFillTx/>
                <a:ea typeface="Verdana" panose="020B0604030504040204" pitchFamily="34" charset="0"/>
                <a:cs typeface="Verdana" panose="020B0604030504040204" pitchFamily="34" charset="0"/>
              </a:rPr>
              <a:t>57</a:t>
            </a:r>
          </a:p>
        </p:txBody>
      </p:sp>
      <p:sp>
        <p:nvSpPr>
          <p:cNvPr id="209" name="TextBox 208">
            <a:extLst>
              <a:ext uri="{FF2B5EF4-FFF2-40B4-BE49-F238E27FC236}">
                <a16:creationId xmlns:a16="http://schemas.microsoft.com/office/drawing/2014/main" id="{85C96F9E-5B63-734B-B98B-1BD95F6CB867}"/>
              </a:ext>
            </a:extLst>
          </p:cNvPr>
          <p:cNvSpPr txBox="1"/>
          <p:nvPr/>
        </p:nvSpPr>
        <p:spPr>
          <a:xfrm>
            <a:off x="865804" y="4158016"/>
            <a:ext cx="1507814" cy="307777"/>
          </a:xfrm>
          <a:prstGeom prst="rect">
            <a:avLst/>
          </a:prstGeom>
          <a:no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FFFF00"/>
                </a:solidFill>
                <a:effectLst/>
                <a:uLnTx/>
                <a:uFillTx/>
                <a:ea typeface="Verdana" panose="020B0604030504040204" pitchFamily="34" charset="0"/>
                <a:cs typeface="Verdana" panose="020B0604030504040204" pitchFamily="34" charset="0"/>
              </a:rPr>
              <a:t>Mark</a:t>
            </a:r>
          </a:p>
        </p:txBody>
      </p:sp>
      <p:pic>
        <p:nvPicPr>
          <p:cNvPr id="210" name="Picture 209">
            <a:extLst>
              <a:ext uri="{FF2B5EF4-FFF2-40B4-BE49-F238E27FC236}">
                <a16:creationId xmlns:a16="http://schemas.microsoft.com/office/drawing/2014/main" id="{885A20FC-2474-9B4E-AFC4-E210A3392DCA}"/>
              </a:ext>
            </a:extLst>
          </p:cNvPr>
          <p:cNvPicPr>
            <a:picLocks/>
          </p:cNvPicPr>
          <p:nvPr/>
        </p:nvPicPr>
        <p:blipFill>
          <a:blip r:embed="rId3"/>
          <a:stretch>
            <a:fillRect/>
          </a:stretch>
        </p:blipFill>
        <p:spPr>
          <a:xfrm>
            <a:off x="4892875" y="1330262"/>
            <a:ext cx="2678400" cy="255600"/>
          </a:xfrm>
          <a:prstGeom prst="rect">
            <a:avLst/>
          </a:prstGeom>
        </p:spPr>
      </p:pic>
      <p:pic>
        <p:nvPicPr>
          <p:cNvPr id="211" name="Picture 210">
            <a:extLst>
              <a:ext uri="{FF2B5EF4-FFF2-40B4-BE49-F238E27FC236}">
                <a16:creationId xmlns:a16="http://schemas.microsoft.com/office/drawing/2014/main" id="{E2BFB307-2C69-9D4B-A4D5-9274D3917267}"/>
              </a:ext>
            </a:extLst>
          </p:cNvPr>
          <p:cNvPicPr>
            <a:picLocks/>
          </p:cNvPicPr>
          <p:nvPr/>
        </p:nvPicPr>
        <p:blipFill>
          <a:blip r:embed="rId3"/>
          <a:stretch>
            <a:fillRect/>
          </a:stretch>
        </p:blipFill>
        <p:spPr>
          <a:xfrm>
            <a:off x="2097743" y="3802117"/>
            <a:ext cx="2678400" cy="255600"/>
          </a:xfrm>
          <a:prstGeom prst="rect">
            <a:avLst/>
          </a:prstGeom>
        </p:spPr>
      </p:pic>
      <p:sp>
        <p:nvSpPr>
          <p:cNvPr id="212" name="TextBox 211">
            <a:extLst>
              <a:ext uri="{FF2B5EF4-FFF2-40B4-BE49-F238E27FC236}">
                <a16:creationId xmlns:a16="http://schemas.microsoft.com/office/drawing/2014/main" id="{3B3CA75E-51C7-2C40-B56E-22D3C3BD2BA9}"/>
              </a:ext>
            </a:extLst>
          </p:cNvPr>
          <p:cNvSpPr txBox="1"/>
          <p:nvPr/>
        </p:nvSpPr>
        <p:spPr>
          <a:xfrm>
            <a:off x="3281127" y="4602291"/>
            <a:ext cx="3957821" cy="307777"/>
          </a:xfrm>
          <a:prstGeom prst="rect">
            <a:avLst/>
          </a:prstGeom>
          <a:noFill/>
          <a:ln>
            <a:noFill/>
          </a:ln>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FA00"/>
                </a:solidFill>
                <a:effectLst/>
                <a:uLnTx/>
                <a:uFillTx/>
                <a:ea typeface="Verdana" panose="020B0604030504040204" pitchFamily="34" charset="0"/>
                <a:cs typeface="Verdana" panose="020B0604030504040204" pitchFamily="34" charset="0"/>
              </a:rPr>
              <a:t>Range</a:t>
            </a:r>
            <a:r>
              <a:rPr lang="en-US" sz="1400" kern="0" dirty="0">
                <a:solidFill>
                  <a:srgbClr val="00FA00"/>
                </a:solidFill>
                <a:latin typeface="Verdana" panose="020B0604030504040204" pitchFamily="34" charset="0"/>
                <a:ea typeface="Verdana" panose="020B0604030504040204" pitchFamily="34" charset="0"/>
                <a:cs typeface="Verdana" panose="020B0604030504040204" pitchFamily="34" charset="0"/>
              </a:rPr>
              <a:t> </a:t>
            </a:r>
            <a:r>
              <a:rPr kumimoji="0" lang="en-US" sz="1400" b="0" i="0" u="none" strike="noStrike" kern="0" cap="none" spc="0" normalizeH="0" baseline="0" noProof="0" dirty="0">
                <a:ln>
                  <a:noFill/>
                </a:ln>
                <a:solidFill>
                  <a:srgbClr val="00FA00"/>
                </a:solidFill>
                <a:effectLst/>
                <a:uLnTx/>
                <a:uFillTx/>
                <a:ea typeface="Verdana" panose="020B0604030504040204" pitchFamily="34" charset="0"/>
                <a:cs typeface="Verdana" panose="020B0604030504040204" pitchFamily="34" charset="0"/>
              </a:rPr>
              <a:t>of</a:t>
            </a:r>
            <a:r>
              <a:rPr kumimoji="0" lang="en-US" sz="1400" b="0" i="0" u="none" strike="noStrike" kern="0" cap="none" spc="0" normalizeH="0" noProof="0" dirty="0">
                <a:ln>
                  <a:noFill/>
                </a:ln>
                <a:solidFill>
                  <a:srgbClr val="00FA00"/>
                </a:solidFill>
                <a:effectLst/>
                <a:uLnTx/>
                <a:uFillTx/>
                <a:ea typeface="Verdana" panose="020B0604030504040204" pitchFamily="34" charset="0"/>
                <a:cs typeface="Verdana" panose="020B0604030504040204" pitchFamily="34" charset="0"/>
              </a:rPr>
              <a:t> </a:t>
            </a:r>
            <a:r>
              <a:rPr lang="en-US" sz="1400" kern="0" dirty="0">
                <a:solidFill>
                  <a:srgbClr val="00FA00"/>
                </a:solidFill>
                <a:ea typeface="Verdana" panose="020B0604030504040204" pitchFamily="34" charset="0"/>
                <a:cs typeface="Verdana" panose="020B0604030504040204" pitchFamily="34" charset="0"/>
              </a:rPr>
              <a:t>p</a:t>
            </a:r>
            <a:r>
              <a:rPr kumimoji="0" lang="en-US" sz="1400" b="0" i="0" u="none" strike="noStrike" kern="0" cap="none" spc="0" normalizeH="0" baseline="0" noProof="0" dirty="0" err="1">
                <a:ln>
                  <a:noFill/>
                </a:ln>
                <a:solidFill>
                  <a:srgbClr val="00FA00"/>
                </a:solidFill>
                <a:effectLst/>
                <a:uLnTx/>
                <a:uFillTx/>
                <a:ea typeface="Verdana" panose="020B0604030504040204" pitchFamily="34" charset="0"/>
                <a:cs typeface="Verdana" panose="020B0604030504040204" pitchFamily="34" charset="0"/>
              </a:rPr>
              <a:t>ossible</a:t>
            </a:r>
            <a:r>
              <a:rPr kumimoji="0" lang="en-US" sz="1400" b="0" i="0" u="none" strike="noStrike" kern="0" cap="none" spc="0" normalizeH="0" baseline="0" noProof="0" dirty="0">
                <a:ln>
                  <a:noFill/>
                </a:ln>
                <a:solidFill>
                  <a:srgbClr val="00FA00"/>
                </a:solidFill>
                <a:effectLst/>
                <a:uLnTx/>
                <a:uFillTx/>
                <a:ea typeface="Verdana" panose="020B0604030504040204" pitchFamily="34" charset="0"/>
                <a:cs typeface="Verdana" panose="020B0604030504040204" pitchFamily="34" charset="0"/>
              </a:rPr>
              <a:t> medians, 6 marks</a:t>
            </a:r>
            <a:endParaRPr kumimoji="0" lang="en-US" sz="1400" b="0" i="0" u="none" strike="noStrike" kern="0" cap="none" spc="0" normalizeH="0" baseline="0" noProof="0" dirty="0">
              <a:ln>
                <a:noFill/>
              </a:ln>
              <a:solidFill>
                <a:srgbClr val="00FA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213" name="Straight Arrow Connector 212">
            <a:extLst>
              <a:ext uri="{FF2B5EF4-FFF2-40B4-BE49-F238E27FC236}">
                <a16:creationId xmlns:a16="http://schemas.microsoft.com/office/drawing/2014/main" id="{9B5642BB-E374-6D4E-9AB1-BCE4C46F74B5}"/>
              </a:ext>
            </a:extLst>
          </p:cNvPr>
          <p:cNvCxnSpPr/>
          <p:nvPr/>
        </p:nvCxnSpPr>
        <p:spPr bwMode="auto">
          <a:xfrm>
            <a:off x="4238514" y="4578096"/>
            <a:ext cx="2088000" cy="0"/>
          </a:xfrm>
          <a:prstGeom prst="straightConnector1">
            <a:avLst/>
          </a:prstGeom>
          <a:solidFill>
            <a:srgbClr val="BBE0E3"/>
          </a:solidFill>
          <a:ln w="19050" cap="flat" cmpd="sng" algn="ctr">
            <a:solidFill>
              <a:srgbClr val="00FA00"/>
            </a:solidFill>
            <a:prstDash val="solid"/>
            <a:round/>
            <a:headEnd type="triangle"/>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29" name="TextBox 228">
            <a:extLst>
              <a:ext uri="{FF2B5EF4-FFF2-40B4-BE49-F238E27FC236}">
                <a16:creationId xmlns:a16="http://schemas.microsoft.com/office/drawing/2014/main" id="{93059EAA-7814-8949-BB4A-732E8F25F979}"/>
              </a:ext>
            </a:extLst>
          </p:cNvPr>
          <p:cNvSpPr txBox="1"/>
          <p:nvPr/>
        </p:nvSpPr>
        <p:spPr>
          <a:xfrm>
            <a:off x="2916049" y="735941"/>
            <a:ext cx="3957821" cy="307777"/>
          </a:xfrm>
          <a:prstGeom prst="rect">
            <a:avLst/>
          </a:prstGeom>
          <a:no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FA00"/>
                </a:solidFill>
                <a:effectLst/>
                <a:uLnTx/>
                <a:uFillTx/>
                <a:ea typeface="Verdana" panose="020B0604030504040204" pitchFamily="34" charset="0"/>
                <a:cs typeface="Verdana" panose="020B0604030504040204" pitchFamily="34" charset="0"/>
              </a:rPr>
              <a:t>Given mark </a:t>
            </a:r>
            <a:r>
              <a:rPr kumimoji="0" lang="en-US" sz="1400" b="0" i="1" u="none" strike="noStrike" kern="0" cap="none" spc="0" normalizeH="0" baseline="0" noProof="0" dirty="0">
                <a:ln>
                  <a:noFill/>
                </a:ln>
                <a:solidFill>
                  <a:srgbClr val="00FA00"/>
                </a:solidFill>
                <a:effectLst/>
                <a:uLnTx/>
                <a:uFillTx/>
                <a:latin typeface="Times New Roman" panose="02020603050405020304" pitchFamily="18" charset="0"/>
                <a:ea typeface="Verdana" panose="020B0604030504040204" pitchFamily="34" charset="0"/>
                <a:cs typeface="Times New Roman" panose="02020603050405020304" pitchFamily="18" charset="0"/>
              </a:rPr>
              <a:t>m</a:t>
            </a:r>
            <a:r>
              <a:rPr kumimoji="0" lang="en-US" sz="1400" b="0" i="0" u="none" strike="noStrike" kern="0" cap="none" spc="0" normalizeH="0" baseline="0" noProof="0" dirty="0">
                <a:ln>
                  <a:noFill/>
                </a:ln>
                <a:solidFill>
                  <a:srgbClr val="00FA00"/>
                </a:solidFill>
                <a:effectLst/>
                <a:uLnTx/>
                <a:uFillTx/>
                <a:latin typeface="Times New Roman" panose="02020603050405020304" pitchFamily="18" charset="0"/>
                <a:ea typeface="Verdana" panose="020B0604030504040204" pitchFamily="34" charset="0"/>
                <a:cs typeface="Times New Roman" panose="02020603050405020304" pitchFamily="18" charset="0"/>
              </a:rPr>
              <a:t> = </a:t>
            </a:r>
            <a:r>
              <a:rPr kumimoji="0" lang="en-US" sz="1400" b="0" i="0" u="none" strike="noStrike" kern="0" cap="none" spc="0" normalizeH="0" baseline="0" noProof="0" dirty="0">
                <a:ln>
                  <a:noFill/>
                </a:ln>
                <a:solidFill>
                  <a:srgbClr val="00FA00"/>
                </a:solidFill>
                <a:effectLst/>
                <a:uLnTx/>
                <a:uFillTx/>
                <a:ea typeface="Verdana" panose="020B0604030504040204" pitchFamily="34" charset="0"/>
                <a:cs typeface="Verdana" panose="020B0604030504040204" pitchFamily="34" charset="0"/>
              </a:rPr>
              <a:t>64</a:t>
            </a:r>
          </a:p>
        </p:txBody>
      </p:sp>
      <p:pic>
        <p:nvPicPr>
          <p:cNvPr id="231" name="Picture 230">
            <a:extLst>
              <a:ext uri="{FF2B5EF4-FFF2-40B4-BE49-F238E27FC236}">
                <a16:creationId xmlns:a16="http://schemas.microsoft.com/office/drawing/2014/main" id="{D5D7C6E6-06A6-434D-92D0-2F8635B58F2F}"/>
              </a:ext>
            </a:extLst>
          </p:cNvPr>
          <p:cNvPicPr>
            <a:picLocks/>
          </p:cNvPicPr>
          <p:nvPr/>
        </p:nvPicPr>
        <p:blipFill>
          <a:blip r:embed="rId4"/>
          <a:stretch>
            <a:fillRect/>
          </a:stretch>
        </p:blipFill>
        <p:spPr>
          <a:xfrm>
            <a:off x="4645152" y="1548385"/>
            <a:ext cx="2596896" cy="396000"/>
          </a:xfrm>
          <a:prstGeom prst="rect">
            <a:avLst/>
          </a:prstGeom>
        </p:spPr>
      </p:pic>
      <p:pic>
        <p:nvPicPr>
          <p:cNvPr id="232" name="Picture 231">
            <a:extLst>
              <a:ext uri="{FF2B5EF4-FFF2-40B4-BE49-F238E27FC236}">
                <a16:creationId xmlns:a16="http://schemas.microsoft.com/office/drawing/2014/main" id="{76E73E4B-6478-E148-890E-86BD152C9B18}"/>
              </a:ext>
            </a:extLst>
          </p:cNvPr>
          <p:cNvPicPr>
            <a:picLocks/>
          </p:cNvPicPr>
          <p:nvPr/>
        </p:nvPicPr>
        <p:blipFill>
          <a:blip r:embed="rId4"/>
          <a:stretch>
            <a:fillRect/>
          </a:stretch>
        </p:blipFill>
        <p:spPr>
          <a:xfrm>
            <a:off x="4285488" y="1847089"/>
            <a:ext cx="2596896" cy="396000"/>
          </a:xfrm>
          <a:prstGeom prst="rect">
            <a:avLst/>
          </a:prstGeom>
        </p:spPr>
      </p:pic>
      <p:pic>
        <p:nvPicPr>
          <p:cNvPr id="233" name="Picture 232">
            <a:extLst>
              <a:ext uri="{FF2B5EF4-FFF2-40B4-BE49-F238E27FC236}">
                <a16:creationId xmlns:a16="http://schemas.microsoft.com/office/drawing/2014/main" id="{8ECD452A-D936-C24D-A5B2-2D9DA9947D02}"/>
              </a:ext>
            </a:extLst>
          </p:cNvPr>
          <p:cNvPicPr>
            <a:picLocks/>
          </p:cNvPicPr>
          <p:nvPr/>
        </p:nvPicPr>
        <p:blipFill>
          <a:blip r:embed="rId4"/>
          <a:stretch>
            <a:fillRect/>
          </a:stretch>
        </p:blipFill>
        <p:spPr>
          <a:xfrm>
            <a:off x="3938016" y="2170177"/>
            <a:ext cx="2596896" cy="396000"/>
          </a:xfrm>
          <a:prstGeom prst="rect">
            <a:avLst/>
          </a:prstGeom>
        </p:spPr>
      </p:pic>
      <p:pic>
        <p:nvPicPr>
          <p:cNvPr id="234" name="Picture 233">
            <a:extLst>
              <a:ext uri="{FF2B5EF4-FFF2-40B4-BE49-F238E27FC236}">
                <a16:creationId xmlns:a16="http://schemas.microsoft.com/office/drawing/2014/main" id="{8D3A1DB3-2E21-0147-9E44-3E18753C6CCE}"/>
              </a:ext>
            </a:extLst>
          </p:cNvPr>
          <p:cNvPicPr>
            <a:picLocks/>
          </p:cNvPicPr>
          <p:nvPr/>
        </p:nvPicPr>
        <p:blipFill>
          <a:blip r:embed="rId4"/>
          <a:stretch>
            <a:fillRect/>
          </a:stretch>
        </p:blipFill>
        <p:spPr>
          <a:xfrm>
            <a:off x="3602736" y="2468881"/>
            <a:ext cx="2596896" cy="396000"/>
          </a:xfrm>
          <a:prstGeom prst="rect">
            <a:avLst/>
          </a:prstGeom>
        </p:spPr>
      </p:pic>
      <p:pic>
        <p:nvPicPr>
          <p:cNvPr id="235" name="Picture 234">
            <a:extLst>
              <a:ext uri="{FF2B5EF4-FFF2-40B4-BE49-F238E27FC236}">
                <a16:creationId xmlns:a16="http://schemas.microsoft.com/office/drawing/2014/main" id="{5F62FC8A-A1D4-6B42-A7BA-490C90324BFA}"/>
              </a:ext>
            </a:extLst>
          </p:cNvPr>
          <p:cNvPicPr>
            <a:picLocks/>
          </p:cNvPicPr>
          <p:nvPr/>
        </p:nvPicPr>
        <p:blipFill>
          <a:blip r:embed="rId4"/>
          <a:stretch>
            <a:fillRect/>
          </a:stretch>
        </p:blipFill>
        <p:spPr>
          <a:xfrm>
            <a:off x="3255264" y="2779777"/>
            <a:ext cx="2596896" cy="396000"/>
          </a:xfrm>
          <a:prstGeom prst="rect">
            <a:avLst/>
          </a:prstGeom>
        </p:spPr>
      </p:pic>
      <p:pic>
        <p:nvPicPr>
          <p:cNvPr id="236" name="Picture 235">
            <a:extLst>
              <a:ext uri="{FF2B5EF4-FFF2-40B4-BE49-F238E27FC236}">
                <a16:creationId xmlns:a16="http://schemas.microsoft.com/office/drawing/2014/main" id="{A0BA1177-535A-854F-9090-ED5C05ED91FA}"/>
              </a:ext>
            </a:extLst>
          </p:cNvPr>
          <p:cNvPicPr>
            <a:picLocks/>
          </p:cNvPicPr>
          <p:nvPr/>
        </p:nvPicPr>
        <p:blipFill>
          <a:blip r:embed="rId4"/>
          <a:stretch>
            <a:fillRect/>
          </a:stretch>
        </p:blipFill>
        <p:spPr>
          <a:xfrm>
            <a:off x="2907792" y="3066289"/>
            <a:ext cx="2596896" cy="396000"/>
          </a:xfrm>
          <a:prstGeom prst="rect">
            <a:avLst/>
          </a:prstGeom>
        </p:spPr>
      </p:pic>
      <p:pic>
        <p:nvPicPr>
          <p:cNvPr id="237" name="Picture 236">
            <a:extLst>
              <a:ext uri="{FF2B5EF4-FFF2-40B4-BE49-F238E27FC236}">
                <a16:creationId xmlns:a16="http://schemas.microsoft.com/office/drawing/2014/main" id="{2EAB27A4-425E-5A47-9328-C94355447627}"/>
              </a:ext>
            </a:extLst>
          </p:cNvPr>
          <p:cNvPicPr>
            <a:picLocks/>
          </p:cNvPicPr>
          <p:nvPr/>
        </p:nvPicPr>
        <p:blipFill>
          <a:blip r:embed="rId4"/>
          <a:stretch>
            <a:fillRect/>
          </a:stretch>
        </p:blipFill>
        <p:spPr>
          <a:xfrm>
            <a:off x="2560320" y="3389377"/>
            <a:ext cx="2596896" cy="396000"/>
          </a:xfrm>
          <a:prstGeom prst="rect">
            <a:avLst/>
          </a:prstGeom>
        </p:spPr>
      </p:pic>
      <p:sp>
        <p:nvSpPr>
          <p:cNvPr id="238" name="TextBox 237">
            <a:extLst>
              <a:ext uri="{FF2B5EF4-FFF2-40B4-BE49-F238E27FC236}">
                <a16:creationId xmlns:a16="http://schemas.microsoft.com/office/drawing/2014/main" id="{C919EF3D-ECDD-9F45-8F09-002A17F90151}"/>
              </a:ext>
            </a:extLst>
          </p:cNvPr>
          <p:cNvSpPr txBox="1"/>
          <p:nvPr/>
        </p:nvSpPr>
        <p:spPr>
          <a:xfrm>
            <a:off x="3299415" y="5291139"/>
            <a:ext cx="3957821" cy="307777"/>
          </a:xfrm>
          <a:prstGeom prst="rect">
            <a:avLst/>
          </a:prstGeom>
          <a:noFill/>
          <a:ln>
            <a:noFill/>
          </a:ln>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FA00"/>
                </a:solidFill>
                <a:effectLst/>
                <a:uLnTx/>
                <a:uFillTx/>
                <a:ea typeface="Verdana" panose="020B0604030504040204" pitchFamily="34" charset="0"/>
                <a:cs typeface="Verdana" panose="020B0604030504040204" pitchFamily="34" charset="0"/>
              </a:rPr>
              <a:t>Range</a:t>
            </a:r>
            <a:r>
              <a:rPr lang="en-US" sz="1400" kern="0" dirty="0">
                <a:solidFill>
                  <a:srgbClr val="00FA00"/>
                </a:solidFill>
                <a:latin typeface="Verdana" panose="020B0604030504040204" pitchFamily="34" charset="0"/>
                <a:ea typeface="Verdana" panose="020B0604030504040204" pitchFamily="34" charset="0"/>
                <a:cs typeface="Verdana" panose="020B0604030504040204" pitchFamily="34" charset="0"/>
              </a:rPr>
              <a:t> </a:t>
            </a:r>
            <a:r>
              <a:rPr kumimoji="0" lang="en-US" sz="1400" b="0" i="0" u="none" strike="noStrike" kern="0" cap="none" spc="0" normalizeH="0" baseline="0" noProof="0" dirty="0">
                <a:ln>
                  <a:noFill/>
                </a:ln>
                <a:solidFill>
                  <a:srgbClr val="00FA00"/>
                </a:solidFill>
                <a:effectLst/>
                <a:uLnTx/>
                <a:uFillTx/>
                <a:ea typeface="Verdana" panose="020B0604030504040204" pitchFamily="34" charset="0"/>
                <a:cs typeface="Verdana" panose="020B0604030504040204" pitchFamily="34" charset="0"/>
              </a:rPr>
              <a:t>of</a:t>
            </a:r>
            <a:r>
              <a:rPr kumimoji="0" lang="en-US" sz="1400" b="0" i="0" u="none" strike="noStrike" kern="0" cap="none" spc="0" normalizeH="0" noProof="0" dirty="0">
                <a:ln>
                  <a:noFill/>
                </a:ln>
                <a:solidFill>
                  <a:srgbClr val="00FA00"/>
                </a:solidFill>
                <a:effectLst/>
                <a:uLnTx/>
                <a:uFillTx/>
                <a:ea typeface="Verdana" panose="020B0604030504040204" pitchFamily="34" charset="0"/>
                <a:cs typeface="Verdana" panose="020B0604030504040204" pitchFamily="34" charset="0"/>
              </a:rPr>
              <a:t> </a:t>
            </a:r>
            <a:r>
              <a:rPr lang="en-US" sz="1400" kern="0" dirty="0">
                <a:solidFill>
                  <a:srgbClr val="00FA00"/>
                </a:solidFill>
                <a:ea typeface="Verdana" panose="020B0604030504040204" pitchFamily="34" charset="0"/>
                <a:cs typeface="Verdana" panose="020B0604030504040204" pitchFamily="34" charset="0"/>
              </a:rPr>
              <a:t>p</a:t>
            </a:r>
            <a:r>
              <a:rPr kumimoji="0" lang="en-US" sz="1400" b="0" i="0" u="none" strike="noStrike" kern="0" cap="none" spc="0" normalizeH="0" baseline="0" noProof="0" dirty="0" err="1">
                <a:ln>
                  <a:noFill/>
                </a:ln>
                <a:solidFill>
                  <a:srgbClr val="00FA00"/>
                </a:solidFill>
                <a:effectLst/>
                <a:uLnTx/>
                <a:uFillTx/>
                <a:ea typeface="Verdana" panose="020B0604030504040204" pitchFamily="34" charset="0"/>
                <a:cs typeface="Verdana" panose="020B0604030504040204" pitchFamily="34" charset="0"/>
              </a:rPr>
              <a:t>ossible</a:t>
            </a:r>
            <a:r>
              <a:rPr kumimoji="0" lang="en-US" sz="1400" b="0" i="0" u="none" strike="noStrike" kern="0" cap="none" spc="0" normalizeH="0" baseline="0" noProof="0" dirty="0">
                <a:ln>
                  <a:noFill/>
                </a:ln>
                <a:solidFill>
                  <a:srgbClr val="00FA00"/>
                </a:solidFill>
                <a:effectLst/>
                <a:uLnTx/>
                <a:uFillTx/>
                <a:ea typeface="Verdana" panose="020B0604030504040204" pitchFamily="34" charset="0"/>
                <a:cs typeface="Verdana" panose="020B0604030504040204" pitchFamily="34" charset="0"/>
              </a:rPr>
              <a:t> re-marks, 12 marks</a:t>
            </a:r>
            <a:endParaRPr kumimoji="0" lang="en-US" sz="1400" b="0" i="0" u="none" strike="noStrike" kern="0" cap="none" spc="0" normalizeH="0" baseline="0" noProof="0" dirty="0">
              <a:ln>
                <a:noFill/>
              </a:ln>
              <a:solidFill>
                <a:srgbClr val="00FA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239" name="Straight Arrow Connector 238">
            <a:extLst>
              <a:ext uri="{FF2B5EF4-FFF2-40B4-BE49-F238E27FC236}">
                <a16:creationId xmlns:a16="http://schemas.microsoft.com/office/drawing/2014/main" id="{7666860E-371A-0B42-8540-C2EEAAD95837}"/>
              </a:ext>
            </a:extLst>
          </p:cNvPr>
          <p:cNvCxnSpPr/>
          <p:nvPr/>
        </p:nvCxnSpPr>
        <p:spPr bwMode="auto">
          <a:xfrm>
            <a:off x="2805954" y="5218176"/>
            <a:ext cx="4176000" cy="0"/>
          </a:xfrm>
          <a:prstGeom prst="straightConnector1">
            <a:avLst/>
          </a:prstGeom>
          <a:solidFill>
            <a:srgbClr val="BBE0E3"/>
          </a:solidFill>
          <a:ln w="19050" cap="flat" cmpd="sng" algn="ctr">
            <a:solidFill>
              <a:srgbClr val="00FA00"/>
            </a:solidFill>
            <a:prstDash val="solid"/>
            <a:round/>
            <a:headEnd type="triangle"/>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8661255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56827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7DE7EB4-626B-A049-8E2D-CCBEA0615EDB}"/>
              </a:ext>
            </a:extLst>
          </p:cNvPr>
          <p:cNvPicPr>
            <a:picLocks noChangeAspect="1"/>
          </p:cNvPicPr>
          <p:nvPr/>
        </p:nvPicPr>
        <p:blipFill>
          <a:blip r:embed="rId3"/>
          <a:stretch>
            <a:fillRect/>
          </a:stretch>
        </p:blipFill>
        <p:spPr>
          <a:xfrm>
            <a:off x="1968316" y="1341299"/>
            <a:ext cx="5248644" cy="4882520"/>
          </a:xfrm>
          <a:prstGeom prst="rect">
            <a:avLst/>
          </a:prstGeom>
        </p:spPr>
      </p:pic>
      <p:sp>
        <p:nvSpPr>
          <p:cNvPr id="13" name="TextBox 12">
            <a:extLst>
              <a:ext uri="{FF2B5EF4-FFF2-40B4-BE49-F238E27FC236}">
                <a16:creationId xmlns:a16="http://schemas.microsoft.com/office/drawing/2014/main" id="{9E791ED6-2CE7-B74F-A45C-296F740D1E76}"/>
              </a:ext>
            </a:extLst>
          </p:cNvPr>
          <p:cNvSpPr txBox="1"/>
          <p:nvPr/>
        </p:nvSpPr>
        <p:spPr>
          <a:xfrm>
            <a:off x="1891225" y="68880"/>
            <a:ext cx="5402826" cy="1200329"/>
          </a:xfrm>
          <a:prstGeom prst="rect">
            <a:avLst/>
          </a:prstGeom>
          <a:noFill/>
        </p:spPr>
        <p:txBody>
          <a:bodyPr wrap="none" rtlCol="0">
            <a:spAutoFit/>
          </a:bodyPr>
          <a:lstStyle/>
          <a:p>
            <a:pPr algn="ctr"/>
            <a:r>
              <a:rPr lang="en-US" sz="3600" b="1" dirty="0">
                <a:solidFill>
                  <a:srgbClr val="00FA00"/>
                </a:solidFill>
                <a:latin typeface="Trebuchet MS" panose="020B0703020202090204" pitchFamily="34" charset="0"/>
              </a:rPr>
              <a:t>Unreliable rank orders</a:t>
            </a:r>
          </a:p>
          <a:p>
            <a:pPr algn="ctr"/>
            <a:r>
              <a:rPr lang="en-US" sz="3600" b="1" dirty="0">
                <a:solidFill>
                  <a:srgbClr val="00FA00"/>
                </a:solidFill>
                <a:latin typeface="Trebuchet MS" panose="020B0703020202090204" pitchFamily="34" charset="0"/>
              </a:rPr>
              <a:t>2019 A level Geography </a:t>
            </a:r>
          </a:p>
        </p:txBody>
      </p:sp>
      <p:sp>
        <p:nvSpPr>
          <p:cNvPr id="14" name="TextBox 13">
            <a:extLst>
              <a:ext uri="{FF2B5EF4-FFF2-40B4-BE49-F238E27FC236}">
                <a16:creationId xmlns:a16="http://schemas.microsoft.com/office/drawing/2014/main" id="{7868216B-0BD2-C346-9B89-932F3B176CCE}"/>
              </a:ext>
            </a:extLst>
          </p:cNvPr>
          <p:cNvSpPr txBox="1"/>
          <p:nvPr/>
        </p:nvSpPr>
        <p:spPr>
          <a:xfrm>
            <a:off x="3271603" y="6419763"/>
            <a:ext cx="2669320" cy="338554"/>
          </a:xfrm>
          <a:prstGeom prst="rect">
            <a:avLst/>
          </a:prstGeom>
          <a:noFill/>
        </p:spPr>
        <p:txBody>
          <a:bodyPr wrap="none" rtlCol="0">
            <a:spAutoFit/>
          </a:bodyPr>
          <a:lstStyle/>
          <a:p>
            <a:r>
              <a:rPr lang="en-US" sz="1600" dirty="0">
                <a:solidFill>
                  <a:srgbClr val="00FA00"/>
                </a:solidFill>
                <a:latin typeface="Trebuchet MS" panose="020B0703020202090204" pitchFamily="34" charset="0"/>
              </a:rPr>
              <a:t>Source: </a:t>
            </a:r>
            <a:r>
              <a:rPr lang="en-US" sz="1600" i="1" dirty="0">
                <a:solidFill>
                  <a:srgbClr val="00FA00"/>
                </a:solidFill>
                <a:latin typeface="Trebuchet MS" panose="020B0703020202090204" pitchFamily="34" charset="0"/>
              </a:rPr>
              <a:t>My own simulation</a:t>
            </a:r>
          </a:p>
        </p:txBody>
      </p:sp>
    </p:spTree>
    <p:extLst>
      <p:ext uri="{BB962C8B-B14F-4D97-AF65-F5344CB8AC3E}">
        <p14:creationId xmlns:p14="http://schemas.microsoft.com/office/powerpoint/2010/main" val="6403637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FEFDF1-4A29-4B47-960E-10FD0DBD22E8}"/>
              </a:ext>
            </a:extLst>
          </p:cNvPr>
          <p:cNvPicPr>
            <a:picLocks noChangeAspect="1"/>
          </p:cNvPicPr>
          <p:nvPr/>
        </p:nvPicPr>
        <p:blipFill>
          <a:blip r:embed="rId3"/>
          <a:stretch>
            <a:fillRect/>
          </a:stretch>
        </p:blipFill>
        <p:spPr>
          <a:xfrm>
            <a:off x="495300" y="1888085"/>
            <a:ext cx="8928100" cy="2434029"/>
          </a:xfrm>
          <a:prstGeom prst="rect">
            <a:avLst/>
          </a:prstGeom>
        </p:spPr>
      </p:pic>
      <p:sp>
        <p:nvSpPr>
          <p:cNvPr id="2" name="TextBox 1">
            <a:extLst>
              <a:ext uri="{FF2B5EF4-FFF2-40B4-BE49-F238E27FC236}">
                <a16:creationId xmlns:a16="http://schemas.microsoft.com/office/drawing/2014/main" id="{2D7A3276-4452-9245-A249-E627AB33755F}"/>
              </a:ext>
            </a:extLst>
          </p:cNvPr>
          <p:cNvSpPr txBox="1"/>
          <p:nvPr/>
        </p:nvSpPr>
        <p:spPr>
          <a:xfrm>
            <a:off x="1144212" y="4927600"/>
            <a:ext cx="8361583" cy="1569660"/>
          </a:xfrm>
          <a:prstGeom prst="rect">
            <a:avLst/>
          </a:prstGeom>
          <a:noFill/>
        </p:spPr>
        <p:txBody>
          <a:bodyPr wrap="none" rtlCol="0">
            <a:spAutoFit/>
          </a:bodyPr>
          <a:lstStyle/>
          <a:p>
            <a:pPr algn="ctr"/>
            <a:r>
              <a:rPr lang="en-GB" sz="2400" b="1" dirty="0">
                <a:solidFill>
                  <a:srgbClr val="FFFF00"/>
                </a:solidFill>
              </a:rPr>
              <a:t>A review of the literature on marking reliability </a:t>
            </a:r>
            <a:endParaRPr lang="en-GB" sz="2400" dirty="0">
              <a:solidFill>
                <a:srgbClr val="FFFF00"/>
              </a:solidFill>
            </a:endParaRPr>
          </a:p>
          <a:p>
            <a:pPr algn="ctr"/>
            <a:endParaRPr lang="en-GB" b="1" dirty="0">
              <a:solidFill>
                <a:srgbClr val="FFFF00"/>
              </a:solidFill>
            </a:endParaRPr>
          </a:p>
          <a:p>
            <a:pPr algn="ctr"/>
            <a:r>
              <a:rPr lang="en-GB" b="1" dirty="0">
                <a:solidFill>
                  <a:srgbClr val="FFFF00"/>
                </a:solidFill>
              </a:rPr>
              <a:t>Michelle Meadows and Lucy </a:t>
            </a:r>
            <a:r>
              <a:rPr lang="en-GB" b="1" dirty="0" err="1">
                <a:solidFill>
                  <a:srgbClr val="FFFF00"/>
                </a:solidFill>
              </a:rPr>
              <a:t>Billington</a:t>
            </a:r>
            <a:r>
              <a:rPr lang="en-GB" b="1" dirty="0">
                <a:solidFill>
                  <a:srgbClr val="FFFF00"/>
                </a:solidFill>
              </a:rPr>
              <a:t>, AQA, 2005</a:t>
            </a:r>
          </a:p>
          <a:p>
            <a:pPr algn="ctr"/>
            <a:endParaRPr lang="en-GB" b="1" dirty="0">
              <a:solidFill>
                <a:srgbClr val="FFFF00"/>
              </a:solidFill>
            </a:endParaRPr>
          </a:p>
          <a:p>
            <a:pPr algn="ctr"/>
            <a:r>
              <a:rPr lang="en-GB" dirty="0">
                <a:solidFill>
                  <a:srgbClr val="FFFF00"/>
                </a:solidFill>
              </a:rPr>
              <a:t>https://</a:t>
            </a:r>
            <a:r>
              <a:rPr lang="en-GB" dirty="0" err="1">
                <a:solidFill>
                  <a:srgbClr val="FFFF00"/>
                </a:solidFill>
              </a:rPr>
              <a:t>filestore.aqa.org.uk</a:t>
            </a:r>
            <a:r>
              <a:rPr lang="en-GB" dirty="0">
                <a:solidFill>
                  <a:srgbClr val="FFFF00"/>
                </a:solidFill>
              </a:rPr>
              <a:t>/content/research/CERP_RP_MM_01052005.pdf </a:t>
            </a:r>
          </a:p>
        </p:txBody>
      </p:sp>
    </p:spTree>
    <p:extLst>
      <p:ext uri="{BB962C8B-B14F-4D97-AF65-F5344CB8AC3E}">
        <p14:creationId xmlns:p14="http://schemas.microsoft.com/office/powerpoint/2010/main" val="13205914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763CBA-DE2E-5447-BABF-3A7B430F2A9D}"/>
              </a:ext>
            </a:extLst>
          </p:cNvPr>
          <p:cNvPicPr>
            <a:picLocks/>
          </p:cNvPicPr>
          <p:nvPr/>
        </p:nvPicPr>
        <p:blipFill>
          <a:blip r:embed="rId2"/>
          <a:stretch>
            <a:fillRect/>
          </a:stretch>
        </p:blipFill>
        <p:spPr>
          <a:xfrm>
            <a:off x="3370206" y="387457"/>
            <a:ext cx="3258575" cy="1800000"/>
          </a:xfrm>
          <a:prstGeom prst="rect">
            <a:avLst/>
          </a:prstGeom>
        </p:spPr>
      </p:pic>
      <p:pic>
        <p:nvPicPr>
          <p:cNvPr id="3" name="Picture 2">
            <a:extLst>
              <a:ext uri="{FF2B5EF4-FFF2-40B4-BE49-F238E27FC236}">
                <a16:creationId xmlns:a16="http://schemas.microsoft.com/office/drawing/2014/main" id="{DD02BE88-A213-EF4F-B330-4772947AC3D4}"/>
              </a:ext>
            </a:extLst>
          </p:cNvPr>
          <p:cNvPicPr>
            <a:picLocks/>
          </p:cNvPicPr>
          <p:nvPr/>
        </p:nvPicPr>
        <p:blipFill>
          <a:blip r:embed="rId3"/>
          <a:stretch>
            <a:fillRect/>
          </a:stretch>
        </p:blipFill>
        <p:spPr>
          <a:xfrm>
            <a:off x="628760" y="2575663"/>
            <a:ext cx="3189333" cy="1800000"/>
          </a:xfrm>
          <a:prstGeom prst="rect">
            <a:avLst/>
          </a:prstGeom>
        </p:spPr>
      </p:pic>
      <p:pic>
        <p:nvPicPr>
          <p:cNvPr id="5" name="Picture 4">
            <a:extLst>
              <a:ext uri="{FF2B5EF4-FFF2-40B4-BE49-F238E27FC236}">
                <a16:creationId xmlns:a16="http://schemas.microsoft.com/office/drawing/2014/main" id="{B1F4FA13-DA5E-C643-AA50-7A4F7E5D48E7}"/>
              </a:ext>
            </a:extLst>
          </p:cNvPr>
          <p:cNvPicPr>
            <a:picLocks/>
          </p:cNvPicPr>
          <p:nvPr/>
        </p:nvPicPr>
        <p:blipFill>
          <a:blip r:embed="rId4"/>
          <a:stretch>
            <a:fillRect/>
          </a:stretch>
        </p:blipFill>
        <p:spPr>
          <a:xfrm>
            <a:off x="6141673" y="2559884"/>
            <a:ext cx="3096354" cy="1800000"/>
          </a:xfrm>
          <a:prstGeom prst="rect">
            <a:avLst/>
          </a:prstGeom>
        </p:spPr>
      </p:pic>
      <p:pic>
        <p:nvPicPr>
          <p:cNvPr id="8" name="Picture 7">
            <a:extLst>
              <a:ext uri="{FF2B5EF4-FFF2-40B4-BE49-F238E27FC236}">
                <a16:creationId xmlns:a16="http://schemas.microsoft.com/office/drawing/2014/main" id="{EF18A204-D755-654C-83CA-15C31514A06E}"/>
              </a:ext>
            </a:extLst>
          </p:cNvPr>
          <p:cNvPicPr>
            <a:picLocks/>
          </p:cNvPicPr>
          <p:nvPr/>
        </p:nvPicPr>
        <p:blipFill>
          <a:blip r:embed="rId5"/>
          <a:stretch>
            <a:fillRect/>
          </a:stretch>
        </p:blipFill>
        <p:spPr>
          <a:xfrm>
            <a:off x="3379494" y="4725473"/>
            <a:ext cx="3240000" cy="1800000"/>
          </a:xfrm>
          <a:prstGeom prst="rect">
            <a:avLst/>
          </a:prstGeom>
        </p:spPr>
      </p:pic>
    </p:spTree>
    <p:extLst>
      <p:ext uri="{BB962C8B-B14F-4D97-AF65-F5344CB8AC3E}">
        <p14:creationId xmlns:p14="http://schemas.microsoft.com/office/powerpoint/2010/main" val="8419420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03C4EA-39DF-6947-A2BF-C3064113A85C}"/>
              </a:ext>
            </a:extLst>
          </p:cNvPr>
          <p:cNvPicPr>
            <a:picLocks/>
          </p:cNvPicPr>
          <p:nvPr/>
        </p:nvPicPr>
        <p:blipFill>
          <a:blip r:embed="rId2"/>
          <a:stretch>
            <a:fillRect/>
          </a:stretch>
        </p:blipFill>
        <p:spPr>
          <a:xfrm>
            <a:off x="3379494" y="397368"/>
            <a:ext cx="3240000" cy="1800000"/>
          </a:xfrm>
          <a:prstGeom prst="rect">
            <a:avLst/>
          </a:prstGeom>
        </p:spPr>
      </p:pic>
      <p:pic>
        <p:nvPicPr>
          <p:cNvPr id="3" name="Picture 2">
            <a:extLst>
              <a:ext uri="{FF2B5EF4-FFF2-40B4-BE49-F238E27FC236}">
                <a16:creationId xmlns:a16="http://schemas.microsoft.com/office/drawing/2014/main" id="{BD94BD72-5386-5045-A361-82BA3DC69FCE}"/>
              </a:ext>
            </a:extLst>
          </p:cNvPr>
          <p:cNvPicPr>
            <a:picLocks/>
          </p:cNvPicPr>
          <p:nvPr/>
        </p:nvPicPr>
        <p:blipFill>
          <a:blip r:embed="rId3"/>
          <a:stretch>
            <a:fillRect/>
          </a:stretch>
        </p:blipFill>
        <p:spPr>
          <a:xfrm>
            <a:off x="611648" y="2531672"/>
            <a:ext cx="3240000" cy="1800000"/>
          </a:xfrm>
          <a:prstGeom prst="rect">
            <a:avLst/>
          </a:prstGeom>
        </p:spPr>
      </p:pic>
      <p:pic>
        <p:nvPicPr>
          <p:cNvPr id="4" name="Picture 3">
            <a:extLst>
              <a:ext uri="{FF2B5EF4-FFF2-40B4-BE49-F238E27FC236}">
                <a16:creationId xmlns:a16="http://schemas.microsoft.com/office/drawing/2014/main" id="{514F04FC-327F-9D44-B3AE-FC23E564A345}"/>
              </a:ext>
            </a:extLst>
          </p:cNvPr>
          <p:cNvPicPr>
            <a:picLocks/>
          </p:cNvPicPr>
          <p:nvPr/>
        </p:nvPicPr>
        <p:blipFill>
          <a:blip r:embed="rId4"/>
          <a:stretch>
            <a:fillRect/>
          </a:stretch>
        </p:blipFill>
        <p:spPr>
          <a:xfrm>
            <a:off x="6069850" y="2530839"/>
            <a:ext cx="3240000" cy="1800000"/>
          </a:xfrm>
          <a:prstGeom prst="rect">
            <a:avLst/>
          </a:prstGeom>
        </p:spPr>
      </p:pic>
      <p:pic>
        <p:nvPicPr>
          <p:cNvPr id="5" name="Picture 4">
            <a:extLst>
              <a:ext uri="{FF2B5EF4-FFF2-40B4-BE49-F238E27FC236}">
                <a16:creationId xmlns:a16="http://schemas.microsoft.com/office/drawing/2014/main" id="{FBD0C875-2A0D-9C4D-9A53-60CC2DC38C54}"/>
              </a:ext>
            </a:extLst>
          </p:cNvPr>
          <p:cNvPicPr>
            <a:picLocks/>
          </p:cNvPicPr>
          <p:nvPr/>
        </p:nvPicPr>
        <p:blipFill>
          <a:blip r:embed="rId5"/>
          <a:stretch>
            <a:fillRect/>
          </a:stretch>
        </p:blipFill>
        <p:spPr>
          <a:xfrm>
            <a:off x="3379494" y="4700830"/>
            <a:ext cx="3240000" cy="1800000"/>
          </a:xfrm>
          <a:prstGeom prst="rect">
            <a:avLst/>
          </a:prstGeom>
        </p:spPr>
      </p:pic>
    </p:spTree>
    <p:extLst>
      <p:ext uri="{BB962C8B-B14F-4D97-AF65-F5344CB8AC3E}">
        <p14:creationId xmlns:p14="http://schemas.microsoft.com/office/powerpoint/2010/main" val="10898647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947F38-6AB3-EA4C-B2DD-355A3F192E74}"/>
              </a:ext>
            </a:extLst>
          </p:cNvPr>
          <p:cNvPicPr>
            <a:picLocks noChangeAspect="1"/>
          </p:cNvPicPr>
          <p:nvPr/>
        </p:nvPicPr>
        <p:blipFill>
          <a:blip r:embed="rId2"/>
          <a:stretch>
            <a:fillRect/>
          </a:stretch>
        </p:blipFill>
        <p:spPr>
          <a:xfrm>
            <a:off x="1043580" y="430923"/>
            <a:ext cx="7963610" cy="5554717"/>
          </a:xfrm>
          <a:prstGeom prst="rect">
            <a:avLst/>
          </a:prstGeom>
        </p:spPr>
      </p:pic>
      <p:sp>
        <p:nvSpPr>
          <p:cNvPr id="4" name="TextBox 3">
            <a:extLst>
              <a:ext uri="{FF2B5EF4-FFF2-40B4-BE49-F238E27FC236}">
                <a16:creationId xmlns:a16="http://schemas.microsoft.com/office/drawing/2014/main" id="{D8B32C84-D484-C14F-ABB1-6B3C130B4C82}"/>
              </a:ext>
            </a:extLst>
          </p:cNvPr>
          <p:cNvSpPr txBox="1"/>
          <p:nvPr/>
        </p:nvSpPr>
        <p:spPr>
          <a:xfrm>
            <a:off x="1869440" y="6237288"/>
            <a:ext cx="6142835" cy="461665"/>
          </a:xfrm>
          <a:prstGeom prst="rect">
            <a:avLst/>
          </a:prstGeom>
          <a:noFill/>
        </p:spPr>
        <p:txBody>
          <a:bodyPr wrap="none" rtlCol="0">
            <a:spAutoFit/>
          </a:bodyPr>
          <a:lstStyle/>
          <a:p>
            <a:pPr algn="ctr" eaLnBrk="0" fontAlgn="base" hangingPunct="0">
              <a:spcBef>
                <a:spcPct val="0"/>
              </a:spcBef>
              <a:spcAft>
                <a:spcPct val="0"/>
              </a:spcAft>
            </a:pPr>
            <a:r>
              <a:rPr lang="en-US" sz="2400" b="1" i="1" dirty="0">
                <a:solidFill>
                  <a:srgbClr val="00FA00"/>
                </a:solidFill>
                <a:ea typeface="ＭＳ Ｐゴシック" charset="0"/>
              </a:rPr>
              <a:t>Marking Consistency Metrics - An Update</a:t>
            </a:r>
          </a:p>
        </p:txBody>
      </p:sp>
    </p:spTree>
    <p:extLst>
      <p:ext uri="{BB962C8B-B14F-4D97-AF65-F5344CB8AC3E}">
        <p14:creationId xmlns:p14="http://schemas.microsoft.com/office/powerpoint/2010/main" val="39475279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FC1127-A2FD-C34D-9206-495318757AEC}"/>
              </a:ext>
            </a:extLst>
          </p:cNvPr>
          <p:cNvPicPr>
            <a:picLocks noChangeAspect="1"/>
          </p:cNvPicPr>
          <p:nvPr/>
        </p:nvPicPr>
        <p:blipFill>
          <a:blip r:embed="rId3"/>
          <a:stretch>
            <a:fillRect/>
          </a:stretch>
        </p:blipFill>
        <p:spPr>
          <a:xfrm>
            <a:off x="861939" y="312299"/>
            <a:ext cx="8202903" cy="5475438"/>
          </a:xfrm>
          <a:prstGeom prst="rect">
            <a:avLst/>
          </a:prstGeom>
        </p:spPr>
      </p:pic>
      <p:sp>
        <p:nvSpPr>
          <p:cNvPr id="3" name="TextBox 2">
            <a:extLst>
              <a:ext uri="{FF2B5EF4-FFF2-40B4-BE49-F238E27FC236}">
                <a16:creationId xmlns:a16="http://schemas.microsoft.com/office/drawing/2014/main" id="{11E6D814-E3BD-AA4C-BCC2-6720F44C09B4}"/>
              </a:ext>
            </a:extLst>
          </p:cNvPr>
          <p:cNvSpPr txBox="1"/>
          <p:nvPr/>
        </p:nvSpPr>
        <p:spPr>
          <a:xfrm>
            <a:off x="2993917" y="6426492"/>
            <a:ext cx="3926075" cy="338554"/>
          </a:xfrm>
          <a:prstGeom prst="rect">
            <a:avLst/>
          </a:prstGeom>
          <a:noFill/>
        </p:spPr>
        <p:txBody>
          <a:bodyPr wrap="none" rtlCol="0">
            <a:spAutoFit/>
          </a:bodyPr>
          <a:lstStyle/>
          <a:p>
            <a:pPr algn="ctr" eaLnBrk="0" fontAlgn="base" hangingPunct="0">
              <a:spcBef>
                <a:spcPct val="0"/>
              </a:spcBef>
              <a:spcAft>
                <a:spcPct val="0"/>
              </a:spcAft>
            </a:pPr>
            <a:r>
              <a:rPr lang="en-US" sz="1600" dirty="0">
                <a:solidFill>
                  <a:srgbClr val="FFFF00"/>
                </a:solidFill>
                <a:latin typeface="Trebuchet MS" panose="020B0703020202090204" pitchFamily="34" charset="0"/>
                <a:ea typeface="ＭＳ Ｐゴシック" charset="0"/>
              </a:rPr>
              <a:t>Source: Ofqual Summer Symposium 2017</a:t>
            </a:r>
          </a:p>
        </p:txBody>
      </p:sp>
    </p:spTree>
    <p:extLst>
      <p:ext uri="{BB962C8B-B14F-4D97-AF65-F5344CB8AC3E}">
        <p14:creationId xmlns:p14="http://schemas.microsoft.com/office/powerpoint/2010/main" val="884777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B87875A-D2EA-8E46-9D8F-F15C564B0581}"/>
              </a:ext>
            </a:extLst>
          </p:cNvPr>
          <p:cNvSpPr txBox="1"/>
          <p:nvPr/>
        </p:nvSpPr>
        <p:spPr>
          <a:xfrm>
            <a:off x="1683945" y="1597688"/>
            <a:ext cx="6558206" cy="2308324"/>
          </a:xfrm>
          <a:prstGeom prst="rect">
            <a:avLst/>
          </a:prstGeom>
          <a:noFill/>
        </p:spPr>
        <p:txBody>
          <a:bodyPr wrap="none" rtlCol="0">
            <a:spAutoFit/>
          </a:bodyPr>
          <a:lstStyle/>
          <a:p>
            <a:pPr algn="ctr"/>
            <a:r>
              <a:rPr lang="en-US" sz="4800" b="1" dirty="0">
                <a:solidFill>
                  <a:srgbClr val="00FA00"/>
                </a:solidFill>
              </a:rPr>
              <a:t>Exam grades are</a:t>
            </a:r>
          </a:p>
          <a:p>
            <a:pPr algn="ctr"/>
            <a:r>
              <a:rPr lang="en-US" sz="4800" b="1" dirty="0">
                <a:solidFill>
                  <a:srgbClr val="00FA00"/>
                </a:solidFill>
              </a:rPr>
              <a:t>“reliable to one grade</a:t>
            </a:r>
          </a:p>
          <a:p>
            <a:pPr algn="ctr"/>
            <a:r>
              <a:rPr lang="en-US" sz="4800" b="1" dirty="0">
                <a:solidFill>
                  <a:srgbClr val="00FA00"/>
                </a:solidFill>
              </a:rPr>
              <a:t>either way”.</a:t>
            </a:r>
          </a:p>
        </p:txBody>
      </p:sp>
      <p:sp>
        <p:nvSpPr>
          <p:cNvPr id="12" name="TextBox 11">
            <a:extLst>
              <a:ext uri="{FF2B5EF4-FFF2-40B4-BE49-F238E27FC236}">
                <a16:creationId xmlns:a16="http://schemas.microsoft.com/office/drawing/2014/main" id="{68F9B888-E0F4-CB4C-8892-E54B94EE54E6}"/>
              </a:ext>
            </a:extLst>
          </p:cNvPr>
          <p:cNvSpPr txBox="1"/>
          <p:nvPr/>
        </p:nvSpPr>
        <p:spPr>
          <a:xfrm>
            <a:off x="1089409" y="4933740"/>
            <a:ext cx="7727182" cy="646331"/>
          </a:xfrm>
          <a:prstGeom prst="rect">
            <a:avLst/>
          </a:prstGeom>
          <a:noFill/>
        </p:spPr>
        <p:txBody>
          <a:bodyPr wrap="square" rtlCol="0">
            <a:spAutoFit/>
          </a:bodyPr>
          <a:lstStyle/>
          <a:p>
            <a:pPr algn="ctr"/>
            <a:r>
              <a:rPr lang="en-US" b="1" dirty="0">
                <a:solidFill>
                  <a:srgbClr val="FFFF00"/>
                </a:solidFill>
              </a:rPr>
              <a:t>Dame Glenys Stacey, Acting Chief Regulator, Ofqual,</a:t>
            </a:r>
          </a:p>
          <a:p>
            <a:pPr algn="ctr"/>
            <a:r>
              <a:rPr lang="en-US" b="1" dirty="0">
                <a:solidFill>
                  <a:srgbClr val="FFFF00"/>
                </a:solidFill>
              </a:rPr>
              <a:t>evidence to the Education Select Committee, 2</a:t>
            </a:r>
            <a:r>
              <a:rPr lang="en-US" b="1" baseline="30000" dirty="0">
                <a:solidFill>
                  <a:srgbClr val="FFFF00"/>
                </a:solidFill>
              </a:rPr>
              <a:t>nd</a:t>
            </a:r>
            <a:r>
              <a:rPr lang="en-US" b="1" dirty="0">
                <a:solidFill>
                  <a:srgbClr val="FFFF00"/>
                </a:solidFill>
              </a:rPr>
              <a:t> September 2020</a:t>
            </a:r>
          </a:p>
        </p:txBody>
      </p:sp>
      <p:sp>
        <p:nvSpPr>
          <p:cNvPr id="4" name="TextBox 3">
            <a:extLst>
              <a:ext uri="{FF2B5EF4-FFF2-40B4-BE49-F238E27FC236}">
                <a16:creationId xmlns:a16="http://schemas.microsoft.com/office/drawing/2014/main" id="{EF6FC67B-2074-F34C-A915-FB3372E85092}"/>
              </a:ext>
            </a:extLst>
          </p:cNvPr>
          <p:cNvSpPr txBox="1"/>
          <p:nvPr/>
        </p:nvSpPr>
        <p:spPr>
          <a:xfrm>
            <a:off x="7302500" y="130629"/>
            <a:ext cx="2487385" cy="461665"/>
          </a:xfrm>
          <a:prstGeom prst="rect">
            <a:avLst/>
          </a:prstGeom>
          <a:solidFill>
            <a:srgbClr val="00B0F0"/>
          </a:solidFill>
        </p:spPr>
        <p:txBody>
          <a:bodyPr wrap="square" rtlCol="0">
            <a:spAutoFit/>
          </a:bodyPr>
          <a:lstStyle/>
          <a:p>
            <a:pPr algn="ctr" eaLnBrk="0" fontAlgn="base" hangingPunct="0">
              <a:spcBef>
                <a:spcPct val="0"/>
              </a:spcBef>
              <a:spcAft>
                <a:spcPct val="0"/>
              </a:spcAft>
            </a:pPr>
            <a:r>
              <a:rPr lang="en-US" sz="2400" dirty="0">
                <a:solidFill>
                  <a:srgbClr val="000000"/>
                </a:solidFill>
                <a:ea typeface="ＭＳ Ｐゴシック" charset="0"/>
              </a:rPr>
              <a:t>September 2020</a:t>
            </a:r>
          </a:p>
        </p:txBody>
      </p:sp>
    </p:spTree>
    <p:extLst>
      <p:ext uri="{BB962C8B-B14F-4D97-AF65-F5344CB8AC3E}">
        <p14:creationId xmlns:p14="http://schemas.microsoft.com/office/powerpoint/2010/main" val="17877135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74C4C7F-8C7C-BE48-A000-21A7B06762B0}"/>
              </a:ext>
            </a:extLst>
          </p:cNvPr>
          <p:cNvPicPr>
            <a:picLocks noChangeAspect="1"/>
          </p:cNvPicPr>
          <p:nvPr/>
        </p:nvPicPr>
        <p:blipFill>
          <a:blip r:embed="rId3"/>
          <a:stretch>
            <a:fillRect/>
          </a:stretch>
        </p:blipFill>
        <p:spPr>
          <a:xfrm>
            <a:off x="1304399" y="841663"/>
            <a:ext cx="7154327" cy="5434445"/>
          </a:xfrm>
          <a:prstGeom prst="rect">
            <a:avLst/>
          </a:prstGeom>
        </p:spPr>
      </p:pic>
      <p:sp>
        <p:nvSpPr>
          <p:cNvPr id="9" name="TextBox 8">
            <a:extLst>
              <a:ext uri="{FF2B5EF4-FFF2-40B4-BE49-F238E27FC236}">
                <a16:creationId xmlns:a16="http://schemas.microsoft.com/office/drawing/2014/main" id="{560A81AF-36E6-B348-B5F2-54A56AE51C30}"/>
              </a:ext>
            </a:extLst>
          </p:cNvPr>
          <p:cNvSpPr txBox="1"/>
          <p:nvPr/>
        </p:nvSpPr>
        <p:spPr>
          <a:xfrm>
            <a:off x="7188430" y="2936473"/>
            <a:ext cx="1145314" cy="276999"/>
          </a:xfrm>
          <a:prstGeom prst="rect">
            <a:avLst/>
          </a:prstGeom>
          <a:noFill/>
        </p:spPr>
        <p:txBody>
          <a:bodyPr wrap="none" rtlCol="0">
            <a:spAutoFit/>
          </a:bodyPr>
          <a:lstStyle/>
          <a:p>
            <a:r>
              <a:rPr lang="en-US" sz="1200" b="1" dirty="0">
                <a:solidFill>
                  <a:srgbClr val="FF0000"/>
                </a:solidFill>
              </a:rPr>
              <a:t>Average, 61%</a:t>
            </a:r>
          </a:p>
        </p:txBody>
      </p:sp>
      <p:sp>
        <p:nvSpPr>
          <p:cNvPr id="11" name="TextBox 10">
            <a:extLst>
              <a:ext uri="{FF2B5EF4-FFF2-40B4-BE49-F238E27FC236}">
                <a16:creationId xmlns:a16="http://schemas.microsoft.com/office/drawing/2014/main" id="{B5CF233E-6F6A-2C49-9019-8A1F084782ED}"/>
              </a:ext>
            </a:extLst>
          </p:cNvPr>
          <p:cNvSpPr txBox="1"/>
          <p:nvPr/>
        </p:nvSpPr>
        <p:spPr>
          <a:xfrm>
            <a:off x="7419109" y="5245675"/>
            <a:ext cx="306494" cy="369332"/>
          </a:xfrm>
          <a:prstGeom prst="rect">
            <a:avLst/>
          </a:prstGeom>
          <a:noFill/>
        </p:spPr>
        <p:txBody>
          <a:bodyPr wrap="none" rtlCol="0">
            <a:spAutoFit/>
          </a:bodyPr>
          <a:lstStyle/>
          <a:p>
            <a:r>
              <a:rPr lang="en-US" dirty="0">
                <a:solidFill>
                  <a:schemeClr val="bg1">
                    <a:lumMod val="95000"/>
                    <a:lumOff val="5000"/>
                  </a:schemeClr>
                </a:solidFill>
              </a:rPr>
              <a:t>9</a:t>
            </a:r>
          </a:p>
        </p:txBody>
      </p:sp>
      <p:sp>
        <p:nvSpPr>
          <p:cNvPr id="12" name="TextBox 11">
            <a:extLst>
              <a:ext uri="{FF2B5EF4-FFF2-40B4-BE49-F238E27FC236}">
                <a16:creationId xmlns:a16="http://schemas.microsoft.com/office/drawing/2014/main" id="{0528630A-B2CD-AF49-9603-497EFEE151E0}"/>
              </a:ext>
            </a:extLst>
          </p:cNvPr>
          <p:cNvSpPr txBox="1"/>
          <p:nvPr/>
        </p:nvSpPr>
        <p:spPr>
          <a:xfrm>
            <a:off x="6501246" y="5245675"/>
            <a:ext cx="306494" cy="369332"/>
          </a:xfrm>
          <a:prstGeom prst="rect">
            <a:avLst/>
          </a:prstGeom>
          <a:noFill/>
        </p:spPr>
        <p:txBody>
          <a:bodyPr wrap="none" rtlCol="0">
            <a:spAutoFit/>
          </a:bodyPr>
          <a:lstStyle/>
          <a:p>
            <a:r>
              <a:rPr lang="en-US" dirty="0">
                <a:solidFill>
                  <a:schemeClr val="bg1">
                    <a:lumMod val="95000"/>
                    <a:lumOff val="5000"/>
                  </a:schemeClr>
                </a:solidFill>
              </a:rPr>
              <a:t>8</a:t>
            </a:r>
          </a:p>
        </p:txBody>
      </p:sp>
      <p:sp>
        <p:nvSpPr>
          <p:cNvPr id="13" name="TextBox 12">
            <a:extLst>
              <a:ext uri="{FF2B5EF4-FFF2-40B4-BE49-F238E27FC236}">
                <a16:creationId xmlns:a16="http://schemas.microsoft.com/office/drawing/2014/main" id="{A1AAADF9-3ACE-6344-B561-A9DEE8F09D40}"/>
              </a:ext>
            </a:extLst>
          </p:cNvPr>
          <p:cNvSpPr txBox="1"/>
          <p:nvPr/>
        </p:nvSpPr>
        <p:spPr>
          <a:xfrm>
            <a:off x="6075218" y="5245675"/>
            <a:ext cx="306494" cy="369332"/>
          </a:xfrm>
          <a:prstGeom prst="rect">
            <a:avLst/>
          </a:prstGeom>
          <a:noFill/>
        </p:spPr>
        <p:txBody>
          <a:bodyPr wrap="none" rtlCol="0">
            <a:spAutoFit/>
          </a:bodyPr>
          <a:lstStyle/>
          <a:p>
            <a:r>
              <a:rPr lang="en-US" dirty="0">
                <a:solidFill>
                  <a:schemeClr val="bg1">
                    <a:lumMod val="95000"/>
                    <a:lumOff val="5000"/>
                  </a:schemeClr>
                </a:solidFill>
              </a:rPr>
              <a:t>7</a:t>
            </a:r>
          </a:p>
        </p:txBody>
      </p:sp>
      <p:sp>
        <p:nvSpPr>
          <p:cNvPr id="14" name="TextBox 13">
            <a:extLst>
              <a:ext uri="{FF2B5EF4-FFF2-40B4-BE49-F238E27FC236}">
                <a16:creationId xmlns:a16="http://schemas.microsoft.com/office/drawing/2014/main" id="{5633EA61-F8C5-B940-B97A-75767E81296E}"/>
              </a:ext>
            </a:extLst>
          </p:cNvPr>
          <p:cNvSpPr txBox="1"/>
          <p:nvPr/>
        </p:nvSpPr>
        <p:spPr>
          <a:xfrm>
            <a:off x="5656116" y="5245675"/>
            <a:ext cx="306494" cy="369332"/>
          </a:xfrm>
          <a:prstGeom prst="rect">
            <a:avLst/>
          </a:prstGeom>
          <a:noFill/>
        </p:spPr>
        <p:txBody>
          <a:bodyPr wrap="none" rtlCol="0">
            <a:spAutoFit/>
          </a:bodyPr>
          <a:lstStyle/>
          <a:p>
            <a:r>
              <a:rPr lang="en-US" dirty="0">
                <a:solidFill>
                  <a:schemeClr val="bg1">
                    <a:lumMod val="95000"/>
                    <a:lumOff val="5000"/>
                  </a:schemeClr>
                </a:solidFill>
              </a:rPr>
              <a:t>6</a:t>
            </a:r>
          </a:p>
        </p:txBody>
      </p:sp>
      <p:sp>
        <p:nvSpPr>
          <p:cNvPr id="15" name="TextBox 14">
            <a:extLst>
              <a:ext uri="{FF2B5EF4-FFF2-40B4-BE49-F238E27FC236}">
                <a16:creationId xmlns:a16="http://schemas.microsoft.com/office/drawing/2014/main" id="{7F9E74C6-5A4B-C04C-BEFD-50631E7683B7}"/>
              </a:ext>
            </a:extLst>
          </p:cNvPr>
          <p:cNvSpPr txBox="1"/>
          <p:nvPr/>
        </p:nvSpPr>
        <p:spPr>
          <a:xfrm>
            <a:off x="5230088" y="5245675"/>
            <a:ext cx="306494" cy="369332"/>
          </a:xfrm>
          <a:prstGeom prst="rect">
            <a:avLst/>
          </a:prstGeom>
          <a:noFill/>
        </p:spPr>
        <p:txBody>
          <a:bodyPr wrap="none" rtlCol="0">
            <a:spAutoFit/>
          </a:bodyPr>
          <a:lstStyle/>
          <a:p>
            <a:r>
              <a:rPr lang="en-US" dirty="0">
                <a:solidFill>
                  <a:schemeClr val="bg1">
                    <a:lumMod val="95000"/>
                    <a:lumOff val="5000"/>
                  </a:schemeClr>
                </a:solidFill>
              </a:rPr>
              <a:t>5</a:t>
            </a:r>
          </a:p>
        </p:txBody>
      </p:sp>
      <p:sp>
        <p:nvSpPr>
          <p:cNvPr id="16" name="TextBox 15">
            <a:extLst>
              <a:ext uri="{FF2B5EF4-FFF2-40B4-BE49-F238E27FC236}">
                <a16:creationId xmlns:a16="http://schemas.microsoft.com/office/drawing/2014/main" id="{FFB151B8-EF69-0045-8A75-6DC4F4C2DD49}"/>
              </a:ext>
            </a:extLst>
          </p:cNvPr>
          <p:cNvSpPr txBox="1"/>
          <p:nvPr/>
        </p:nvSpPr>
        <p:spPr>
          <a:xfrm>
            <a:off x="4811444" y="5245675"/>
            <a:ext cx="306494" cy="369332"/>
          </a:xfrm>
          <a:prstGeom prst="rect">
            <a:avLst/>
          </a:prstGeom>
          <a:noFill/>
        </p:spPr>
        <p:txBody>
          <a:bodyPr wrap="none" rtlCol="0">
            <a:spAutoFit/>
          </a:bodyPr>
          <a:lstStyle/>
          <a:p>
            <a:r>
              <a:rPr lang="en-US" dirty="0">
                <a:solidFill>
                  <a:schemeClr val="bg1">
                    <a:lumMod val="95000"/>
                    <a:lumOff val="5000"/>
                  </a:schemeClr>
                </a:solidFill>
              </a:rPr>
              <a:t>4</a:t>
            </a:r>
          </a:p>
        </p:txBody>
      </p:sp>
      <p:sp>
        <p:nvSpPr>
          <p:cNvPr id="17" name="TextBox 16">
            <a:extLst>
              <a:ext uri="{FF2B5EF4-FFF2-40B4-BE49-F238E27FC236}">
                <a16:creationId xmlns:a16="http://schemas.microsoft.com/office/drawing/2014/main" id="{FB06BCEC-5202-714D-B4C5-0022E47FAAB0}"/>
              </a:ext>
            </a:extLst>
          </p:cNvPr>
          <p:cNvSpPr txBox="1"/>
          <p:nvPr/>
        </p:nvSpPr>
        <p:spPr>
          <a:xfrm>
            <a:off x="4333461" y="5245675"/>
            <a:ext cx="306494" cy="369332"/>
          </a:xfrm>
          <a:prstGeom prst="rect">
            <a:avLst/>
          </a:prstGeom>
          <a:noFill/>
        </p:spPr>
        <p:txBody>
          <a:bodyPr wrap="none" rtlCol="0">
            <a:spAutoFit/>
          </a:bodyPr>
          <a:lstStyle/>
          <a:p>
            <a:r>
              <a:rPr lang="en-US" dirty="0">
                <a:solidFill>
                  <a:schemeClr val="bg1">
                    <a:lumMod val="95000"/>
                    <a:lumOff val="5000"/>
                  </a:schemeClr>
                </a:solidFill>
              </a:rPr>
              <a:t>3</a:t>
            </a:r>
          </a:p>
        </p:txBody>
      </p:sp>
      <p:sp>
        <p:nvSpPr>
          <p:cNvPr id="18" name="TextBox 17">
            <a:extLst>
              <a:ext uri="{FF2B5EF4-FFF2-40B4-BE49-F238E27FC236}">
                <a16:creationId xmlns:a16="http://schemas.microsoft.com/office/drawing/2014/main" id="{236FF94F-F79D-EF43-87ED-68384CB4C15A}"/>
              </a:ext>
            </a:extLst>
          </p:cNvPr>
          <p:cNvSpPr txBox="1"/>
          <p:nvPr/>
        </p:nvSpPr>
        <p:spPr>
          <a:xfrm>
            <a:off x="3858492" y="5245675"/>
            <a:ext cx="306494" cy="369332"/>
          </a:xfrm>
          <a:prstGeom prst="rect">
            <a:avLst/>
          </a:prstGeom>
          <a:noFill/>
        </p:spPr>
        <p:txBody>
          <a:bodyPr wrap="none" rtlCol="0">
            <a:spAutoFit/>
          </a:bodyPr>
          <a:lstStyle/>
          <a:p>
            <a:r>
              <a:rPr lang="en-US" dirty="0">
                <a:solidFill>
                  <a:schemeClr val="bg1">
                    <a:lumMod val="95000"/>
                    <a:lumOff val="5000"/>
                  </a:schemeClr>
                </a:solidFill>
              </a:rPr>
              <a:t>2</a:t>
            </a:r>
          </a:p>
        </p:txBody>
      </p:sp>
      <p:sp>
        <p:nvSpPr>
          <p:cNvPr id="19" name="TextBox 18">
            <a:extLst>
              <a:ext uri="{FF2B5EF4-FFF2-40B4-BE49-F238E27FC236}">
                <a16:creationId xmlns:a16="http://schemas.microsoft.com/office/drawing/2014/main" id="{64AD7561-3191-CD44-9EBE-F40A29669345}"/>
              </a:ext>
            </a:extLst>
          </p:cNvPr>
          <p:cNvSpPr txBox="1"/>
          <p:nvPr/>
        </p:nvSpPr>
        <p:spPr>
          <a:xfrm>
            <a:off x="3297381" y="5245675"/>
            <a:ext cx="306494" cy="369332"/>
          </a:xfrm>
          <a:prstGeom prst="rect">
            <a:avLst/>
          </a:prstGeom>
          <a:noFill/>
        </p:spPr>
        <p:txBody>
          <a:bodyPr wrap="none" rtlCol="0">
            <a:spAutoFit/>
          </a:bodyPr>
          <a:lstStyle/>
          <a:p>
            <a:r>
              <a:rPr lang="en-US" dirty="0">
                <a:solidFill>
                  <a:schemeClr val="bg1">
                    <a:lumMod val="95000"/>
                    <a:lumOff val="5000"/>
                  </a:schemeClr>
                </a:solidFill>
              </a:rPr>
              <a:t>1</a:t>
            </a:r>
          </a:p>
        </p:txBody>
      </p:sp>
      <p:sp>
        <p:nvSpPr>
          <p:cNvPr id="20" name="TextBox 19">
            <a:extLst>
              <a:ext uri="{FF2B5EF4-FFF2-40B4-BE49-F238E27FC236}">
                <a16:creationId xmlns:a16="http://schemas.microsoft.com/office/drawing/2014/main" id="{2F4B2209-C673-DB43-B960-7B50334F0188}"/>
              </a:ext>
            </a:extLst>
          </p:cNvPr>
          <p:cNvSpPr txBox="1"/>
          <p:nvPr/>
        </p:nvSpPr>
        <p:spPr>
          <a:xfrm>
            <a:off x="2431472" y="5245675"/>
            <a:ext cx="333746" cy="369332"/>
          </a:xfrm>
          <a:prstGeom prst="rect">
            <a:avLst/>
          </a:prstGeom>
          <a:noFill/>
        </p:spPr>
        <p:txBody>
          <a:bodyPr wrap="none" rtlCol="0">
            <a:spAutoFit/>
          </a:bodyPr>
          <a:lstStyle/>
          <a:p>
            <a:r>
              <a:rPr lang="en-US" dirty="0">
                <a:solidFill>
                  <a:schemeClr val="bg1">
                    <a:lumMod val="95000"/>
                    <a:lumOff val="5000"/>
                  </a:schemeClr>
                </a:solidFill>
              </a:rPr>
              <a:t>U</a:t>
            </a:r>
          </a:p>
        </p:txBody>
      </p:sp>
      <p:sp>
        <p:nvSpPr>
          <p:cNvPr id="23" name="TextBox 22">
            <a:extLst>
              <a:ext uri="{FF2B5EF4-FFF2-40B4-BE49-F238E27FC236}">
                <a16:creationId xmlns:a16="http://schemas.microsoft.com/office/drawing/2014/main" id="{C7248601-CCBA-F24F-B5A6-C9835C9C1E96}"/>
              </a:ext>
            </a:extLst>
          </p:cNvPr>
          <p:cNvSpPr txBox="1"/>
          <p:nvPr/>
        </p:nvSpPr>
        <p:spPr>
          <a:xfrm>
            <a:off x="462243" y="126359"/>
            <a:ext cx="9002295"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dirty="0">
                <a:solidFill>
                  <a:srgbClr val="00FA00"/>
                </a:solidFill>
                <a:latin typeface="Trebuchet MS" panose="020B0703020202090204" pitchFamily="34" charset="0"/>
                <a:ea typeface="ＭＳ Ｐゴシック" charset="0"/>
              </a:rPr>
              <a:t>2022 GCSE English, graded as </a:t>
            </a:r>
            <a:r>
              <a:rPr lang="en-US" sz="3600" i="1" dirty="0">
                <a:solidFill>
                  <a:srgbClr val="00FA00"/>
                </a:solidFill>
                <a:latin typeface="Times New Roman" panose="02020603050405020304" pitchFamily="18" charset="0"/>
                <a:ea typeface="ＭＳ Ｐゴシック" charset="0"/>
                <a:cs typeface="Times New Roman" panose="02020603050405020304" pitchFamily="18" charset="0"/>
              </a:rPr>
              <a:t>m </a:t>
            </a:r>
            <a:endParaRPr kumimoji="0" lang="en-US" sz="3600" b="1" i="0" u="none" strike="noStrike" kern="1200" cap="none" spc="0" normalizeH="0" baseline="0" noProof="0" dirty="0">
              <a:ln>
                <a:noFill/>
              </a:ln>
              <a:solidFill>
                <a:srgbClr val="00FA00"/>
              </a:solidFill>
              <a:effectLst/>
              <a:uLnTx/>
              <a:uFillTx/>
              <a:latin typeface="Trebuchet MS" panose="020B0703020202090204" pitchFamily="34" charset="0"/>
              <a:ea typeface="ＭＳ Ｐゴシック" charset="0"/>
            </a:endParaRPr>
          </a:p>
        </p:txBody>
      </p:sp>
      <p:sp>
        <p:nvSpPr>
          <p:cNvPr id="24" name="TextBox 23">
            <a:extLst>
              <a:ext uri="{FF2B5EF4-FFF2-40B4-BE49-F238E27FC236}">
                <a16:creationId xmlns:a16="http://schemas.microsoft.com/office/drawing/2014/main" id="{D7E405CF-4A21-7141-8ADA-28E70A7B3A27}"/>
              </a:ext>
            </a:extLst>
          </p:cNvPr>
          <p:cNvSpPr txBox="1"/>
          <p:nvPr/>
        </p:nvSpPr>
        <p:spPr>
          <a:xfrm>
            <a:off x="3845975" y="6353384"/>
            <a:ext cx="2228495" cy="338554"/>
          </a:xfrm>
          <a:prstGeom prst="rect">
            <a:avLst/>
          </a:prstGeom>
          <a:noFill/>
        </p:spPr>
        <p:txBody>
          <a:bodyPr wrap="none" rtlCol="0">
            <a:spAutoFit/>
          </a:bodyPr>
          <a:lstStyle/>
          <a:p>
            <a:pPr eaLnBrk="0" fontAlgn="base" hangingPunct="0">
              <a:spcBef>
                <a:spcPct val="0"/>
              </a:spcBef>
              <a:spcAft>
                <a:spcPct val="0"/>
              </a:spcAft>
            </a:pPr>
            <a:r>
              <a:rPr lang="en-US" sz="1600" dirty="0">
                <a:solidFill>
                  <a:srgbClr val="FFFF00"/>
                </a:solidFill>
                <a:latin typeface="Trebuchet MS" panose="020B0703020202090204" pitchFamily="34" charset="0"/>
                <a:ea typeface="ＭＳ Ｐゴシック" charset="0"/>
              </a:rPr>
              <a:t>Source: my simulation</a:t>
            </a:r>
          </a:p>
        </p:txBody>
      </p:sp>
      <p:pic>
        <p:nvPicPr>
          <p:cNvPr id="26" name="Picture 25">
            <a:extLst>
              <a:ext uri="{FF2B5EF4-FFF2-40B4-BE49-F238E27FC236}">
                <a16:creationId xmlns:a16="http://schemas.microsoft.com/office/drawing/2014/main" id="{0FDF0DA3-7C1F-9B4D-AC02-3258F7EB3776}"/>
              </a:ext>
            </a:extLst>
          </p:cNvPr>
          <p:cNvPicPr>
            <a:picLocks noChangeAspect="1"/>
          </p:cNvPicPr>
          <p:nvPr/>
        </p:nvPicPr>
        <p:blipFill>
          <a:blip r:embed="rId4"/>
          <a:stretch>
            <a:fillRect/>
          </a:stretch>
        </p:blipFill>
        <p:spPr>
          <a:xfrm>
            <a:off x="1339850" y="2151499"/>
            <a:ext cx="368300" cy="3365500"/>
          </a:xfrm>
          <a:prstGeom prst="rect">
            <a:avLst/>
          </a:prstGeom>
        </p:spPr>
      </p:pic>
    </p:spTree>
    <p:extLst>
      <p:ext uri="{BB962C8B-B14F-4D97-AF65-F5344CB8AC3E}">
        <p14:creationId xmlns:p14="http://schemas.microsoft.com/office/powerpoint/2010/main" val="29106937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EDA177-5D1A-F04A-92A9-C8504165B069}"/>
              </a:ext>
            </a:extLst>
          </p:cNvPr>
          <p:cNvSpPr txBox="1"/>
          <p:nvPr/>
        </p:nvSpPr>
        <p:spPr>
          <a:xfrm>
            <a:off x="462243" y="126359"/>
            <a:ext cx="9002295"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dirty="0">
                <a:solidFill>
                  <a:srgbClr val="00FA00"/>
                </a:solidFill>
                <a:latin typeface="Trebuchet MS" panose="020B0703020202090204" pitchFamily="34" charset="0"/>
                <a:ea typeface="ＭＳ Ｐゴシック" charset="0"/>
              </a:rPr>
              <a:t>2022 GCSE English, graded as </a:t>
            </a:r>
            <a:r>
              <a:rPr lang="en-US" sz="3600" i="1" dirty="0">
                <a:solidFill>
                  <a:srgbClr val="00FA00"/>
                </a:solidFill>
                <a:latin typeface="Times New Roman" panose="02020603050405020304" pitchFamily="18" charset="0"/>
                <a:ea typeface="ＭＳ Ｐゴシック" charset="0"/>
                <a:cs typeface="Times New Roman" panose="02020603050405020304" pitchFamily="18" charset="0"/>
              </a:rPr>
              <a:t>m + </a:t>
            </a:r>
            <a:r>
              <a:rPr lang="en-US" sz="3600" dirty="0">
                <a:solidFill>
                  <a:srgbClr val="00FA00"/>
                </a:solidFill>
                <a:latin typeface="Times New Roman" panose="02020603050405020304" pitchFamily="18" charset="0"/>
                <a:ea typeface="ＭＳ Ｐゴシック" charset="0"/>
                <a:cs typeface="Times New Roman" panose="02020603050405020304" pitchFamily="18" charset="0"/>
              </a:rPr>
              <a:t>10</a:t>
            </a:r>
            <a:endParaRPr kumimoji="0" lang="en-US" sz="3600" b="1" i="0" u="none" strike="noStrike" kern="1200" cap="none" spc="0" normalizeH="0" baseline="0" noProof="0" dirty="0">
              <a:ln>
                <a:noFill/>
              </a:ln>
              <a:solidFill>
                <a:srgbClr val="00FA00"/>
              </a:solidFill>
              <a:effectLst/>
              <a:uLnTx/>
              <a:uFillTx/>
              <a:latin typeface="Trebuchet MS" panose="020B0703020202090204" pitchFamily="34" charset="0"/>
              <a:ea typeface="ＭＳ Ｐゴシック" charset="0"/>
            </a:endParaRPr>
          </a:p>
        </p:txBody>
      </p:sp>
      <p:sp>
        <p:nvSpPr>
          <p:cNvPr id="4" name="TextBox 3">
            <a:extLst>
              <a:ext uri="{FF2B5EF4-FFF2-40B4-BE49-F238E27FC236}">
                <a16:creationId xmlns:a16="http://schemas.microsoft.com/office/drawing/2014/main" id="{3A97C571-DD3D-4A4A-8E44-0A3E70B58BD3}"/>
              </a:ext>
            </a:extLst>
          </p:cNvPr>
          <p:cNvSpPr txBox="1"/>
          <p:nvPr/>
        </p:nvSpPr>
        <p:spPr>
          <a:xfrm>
            <a:off x="7188430" y="2936473"/>
            <a:ext cx="1145314" cy="276999"/>
          </a:xfrm>
          <a:prstGeom prst="rect">
            <a:avLst/>
          </a:prstGeom>
          <a:noFill/>
        </p:spPr>
        <p:txBody>
          <a:bodyPr wrap="none" rtlCol="0">
            <a:spAutoFit/>
          </a:bodyPr>
          <a:lstStyle/>
          <a:p>
            <a:r>
              <a:rPr lang="en-US" sz="1200" b="1" dirty="0">
                <a:solidFill>
                  <a:srgbClr val="FF0000"/>
                </a:solidFill>
              </a:rPr>
              <a:t>Average, 61%</a:t>
            </a:r>
          </a:p>
        </p:txBody>
      </p:sp>
      <p:pic>
        <p:nvPicPr>
          <p:cNvPr id="17" name="Picture 16">
            <a:extLst>
              <a:ext uri="{FF2B5EF4-FFF2-40B4-BE49-F238E27FC236}">
                <a16:creationId xmlns:a16="http://schemas.microsoft.com/office/drawing/2014/main" id="{E358F9AA-D40C-AA42-9B4B-FD68280381BC}"/>
              </a:ext>
            </a:extLst>
          </p:cNvPr>
          <p:cNvPicPr>
            <a:picLocks/>
          </p:cNvPicPr>
          <p:nvPr/>
        </p:nvPicPr>
        <p:blipFill>
          <a:blip r:embed="rId2"/>
          <a:stretch>
            <a:fillRect/>
          </a:stretch>
        </p:blipFill>
        <p:spPr>
          <a:xfrm>
            <a:off x="1321376" y="851720"/>
            <a:ext cx="7149600" cy="5432400"/>
          </a:xfrm>
          <a:prstGeom prst="rect">
            <a:avLst/>
          </a:prstGeom>
        </p:spPr>
      </p:pic>
      <p:sp>
        <p:nvSpPr>
          <p:cNvPr id="28" name="TextBox 27">
            <a:extLst>
              <a:ext uri="{FF2B5EF4-FFF2-40B4-BE49-F238E27FC236}">
                <a16:creationId xmlns:a16="http://schemas.microsoft.com/office/drawing/2014/main" id="{13255F4D-FF10-BC40-9BED-B88B05AE36D3}"/>
              </a:ext>
            </a:extLst>
          </p:cNvPr>
          <p:cNvSpPr txBox="1"/>
          <p:nvPr/>
        </p:nvSpPr>
        <p:spPr>
          <a:xfrm>
            <a:off x="7419109" y="5245675"/>
            <a:ext cx="306494" cy="369332"/>
          </a:xfrm>
          <a:prstGeom prst="rect">
            <a:avLst/>
          </a:prstGeom>
          <a:noFill/>
        </p:spPr>
        <p:txBody>
          <a:bodyPr wrap="none" rtlCol="0">
            <a:spAutoFit/>
          </a:bodyPr>
          <a:lstStyle/>
          <a:p>
            <a:r>
              <a:rPr lang="en-US" dirty="0">
                <a:solidFill>
                  <a:schemeClr val="bg1">
                    <a:lumMod val="95000"/>
                    <a:lumOff val="5000"/>
                  </a:schemeClr>
                </a:solidFill>
              </a:rPr>
              <a:t>9</a:t>
            </a:r>
          </a:p>
        </p:txBody>
      </p:sp>
      <p:sp>
        <p:nvSpPr>
          <p:cNvPr id="29" name="TextBox 28">
            <a:extLst>
              <a:ext uri="{FF2B5EF4-FFF2-40B4-BE49-F238E27FC236}">
                <a16:creationId xmlns:a16="http://schemas.microsoft.com/office/drawing/2014/main" id="{FCB53AEA-613D-564A-8060-DE682A3B32CC}"/>
              </a:ext>
            </a:extLst>
          </p:cNvPr>
          <p:cNvSpPr txBox="1"/>
          <p:nvPr/>
        </p:nvSpPr>
        <p:spPr>
          <a:xfrm>
            <a:off x="6501246" y="5245675"/>
            <a:ext cx="306494" cy="369332"/>
          </a:xfrm>
          <a:prstGeom prst="rect">
            <a:avLst/>
          </a:prstGeom>
          <a:noFill/>
        </p:spPr>
        <p:txBody>
          <a:bodyPr wrap="none" rtlCol="0">
            <a:spAutoFit/>
          </a:bodyPr>
          <a:lstStyle/>
          <a:p>
            <a:r>
              <a:rPr lang="en-US" dirty="0">
                <a:solidFill>
                  <a:schemeClr val="bg1">
                    <a:lumMod val="95000"/>
                    <a:lumOff val="5000"/>
                  </a:schemeClr>
                </a:solidFill>
              </a:rPr>
              <a:t>8</a:t>
            </a:r>
          </a:p>
        </p:txBody>
      </p:sp>
      <p:sp>
        <p:nvSpPr>
          <p:cNvPr id="30" name="TextBox 29">
            <a:extLst>
              <a:ext uri="{FF2B5EF4-FFF2-40B4-BE49-F238E27FC236}">
                <a16:creationId xmlns:a16="http://schemas.microsoft.com/office/drawing/2014/main" id="{B0AECFEB-5892-0E49-8A42-75D2499384E2}"/>
              </a:ext>
            </a:extLst>
          </p:cNvPr>
          <p:cNvSpPr txBox="1"/>
          <p:nvPr/>
        </p:nvSpPr>
        <p:spPr>
          <a:xfrm>
            <a:off x="6075218" y="5245675"/>
            <a:ext cx="306494" cy="369332"/>
          </a:xfrm>
          <a:prstGeom prst="rect">
            <a:avLst/>
          </a:prstGeom>
          <a:noFill/>
        </p:spPr>
        <p:txBody>
          <a:bodyPr wrap="none" rtlCol="0">
            <a:spAutoFit/>
          </a:bodyPr>
          <a:lstStyle/>
          <a:p>
            <a:r>
              <a:rPr lang="en-US" dirty="0">
                <a:solidFill>
                  <a:schemeClr val="bg1">
                    <a:lumMod val="95000"/>
                    <a:lumOff val="5000"/>
                  </a:schemeClr>
                </a:solidFill>
              </a:rPr>
              <a:t>7</a:t>
            </a:r>
          </a:p>
        </p:txBody>
      </p:sp>
      <p:sp>
        <p:nvSpPr>
          <p:cNvPr id="31" name="TextBox 30">
            <a:extLst>
              <a:ext uri="{FF2B5EF4-FFF2-40B4-BE49-F238E27FC236}">
                <a16:creationId xmlns:a16="http://schemas.microsoft.com/office/drawing/2014/main" id="{40B92B9B-A75A-A34A-A830-E01B8F87A7B8}"/>
              </a:ext>
            </a:extLst>
          </p:cNvPr>
          <p:cNvSpPr txBox="1"/>
          <p:nvPr/>
        </p:nvSpPr>
        <p:spPr>
          <a:xfrm>
            <a:off x="5656116" y="5245675"/>
            <a:ext cx="306494" cy="369332"/>
          </a:xfrm>
          <a:prstGeom prst="rect">
            <a:avLst/>
          </a:prstGeom>
          <a:noFill/>
        </p:spPr>
        <p:txBody>
          <a:bodyPr wrap="none" rtlCol="0">
            <a:spAutoFit/>
          </a:bodyPr>
          <a:lstStyle/>
          <a:p>
            <a:r>
              <a:rPr lang="en-US" dirty="0">
                <a:solidFill>
                  <a:schemeClr val="bg1">
                    <a:lumMod val="95000"/>
                    <a:lumOff val="5000"/>
                  </a:schemeClr>
                </a:solidFill>
              </a:rPr>
              <a:t>6</a:t>
            </a:r>
          </a:p>
        </p:txBody>
      </p:sp>
      <p:sp>
        <p:nvSpPr>
          <p:cNvPr id="32" name="TextBox 31">
            <a:extLst>
              <a:ext uri="{FF2B5EF4-FFF2-40B4-BE49-F238E27FC236}">
                <a16:creationId xmlns:a16="http://schemas.microsoft.com/office/drawing/2014/main" id="{5CC37F0E-52E3-FB4B-9DF6-933B181CF631}"/>
              </a:ext>
            </a:extLst>
          </p:cNvPr>
          <p:cNvSpPr txBox="1"/>
          <p:nvPr/>
        </p:nvSpPr>
        <p:spPr>
          <a:xfrm>
            <a:off x="5230088" y="5245675"/>
            <a:ext cx="306494" cy="369332"/>
          </a:xfrm>
          <a:prstGeom prst="rect">
            <a:avLst/>
          </a:prstGeom>
          <a:noFill/>
        </p:spPr>
        <p:txBody>
          <a:bodyPr wrap="none" rtlCol="0">
            <a:spAutoFit/>
          </a:bodyPr>
          <a:lstStyle/>
          <a:p>
            <a:r>
              <a:rPr lang="en-US" dirty="0">
                <a:solidFill>
                  <a:schemeClr val="bg1">
                    <a:lumMod val="95000"/>
                    <a:lumOff val="5000"/>
                  </a:schemeClr>
                </a:solidFill>
              </a:rPr>
              <a:t>5</a:t>
            </a:r>
          </a:p>
        </p:txBody>
      </p:sp>
      <p:sp>
        <p:nvSpPr>
          <p:cNvPr id="33" name="TextBox 32">
            <a:extLst>
              <a:ext uri="{FF2B5EF4-FFF2-40B4-BE49-F238E27FC236}">
                <a16:creationId xmlns:a16="http://schemas.microsoft.com/office/drawing/2014/main" id="{2F8B6157-B1E6-8740-BB88-DA9BB24A858D}"/>
              </a:ext>
            </a:extLst>
          </p:cNvPr>
          <p:cNvSpPr txBox="1"/>
          <p:nvPr/>
        </p:nvSpPr>
        <p:spPr>
          <a:xfrm>
            <a:off x="4811444" y="5245675"/>
            <a:ext cx="306494" cy="369332"/>
          </a:xfrm>
          <a:prstGeom prst="rect">
            <a:avLst/>
          </a:prstGeom>
          <a:noFill/>
        </p:spPr>
        <p:txBody>
          <a:bodyPr wrap="none" rtlCol="0">
            <a:spAutoFit/>
          </a:bodyPr>
          <a:lstStyle/>
          <a:p>
            <a:r>
              <a:rPr lang="en-US" dirty="0">
                <a:solidFill>
                  <a:schemeClr val="bg1">
                    <a:lumMod val="95000"/>
                    <a:lumOff val="5000"/>
                  </a:schemeClr>
                </a:solidFill>
              </a:rPr>
              <a:t>4</a:t>
            </a:r>
          </a:p>
        </p:txBody>
      </p:sp>
      <p:sp>
        <p:nvSpPr>
          <p:cNvPr id="34" name="TextBox 33">
            <a:extLst>
              <a:ext uri="{FF2B5EF4-FFF2-40B4-BE49-F238E27FC236}">
                <a16:creationId xmlns:a16="http://schemas.microsoft.com/office/drawing/2014/main" id="{906314F8-3E25-6148-AB6F-B7F6F5516AC4}"/>
              </a:ext>
            </a:extLst>
          </p:cNvPr>
          <p:cNvSpPr txBox="1"/>
          <p:nvPr/>
        </p:nvSpPr>
        <p:spPr>
          <a:xfrm>
            <a:off x="4333461" y="5245675"/>
            <a:ext cx="306494" cy="369332"/>
          </a:xfrm>
          <a:prstGeom prst="rect">
            <a:avLst/>
          </a:prstGeom>
          <a:noFill/>
        </p:spPr>
        <p:txBody>
          <a:bodyPr wrap="none" rtlCol="0">
            <a:spAutoFit/>
          </a:bodyPr>
          <a:lstStyle/>
          <a:p>
            <a:r>
              <a:rPr lang="en-US" dirty="0">
                <a:solidFill>
                  <a:schemeClr val="bg1">
                    <a:lumMod val="95000"/>
                    <a:lumOff val="5000"/>
                  </a:schemeClr>
                </a:solidFill>
              </a:rPr>
              <a:t>3</a:t>
            </a:r>
          </a:p>
        </p:txBody>
      </p:sp>
      <p:sp>
        <p:nvSpPr>
          <p:cNvPr id="35" name="TextBox 34">
            <a:extLst>
              <a:ext uri="{FF2B5EF4-FFF2-40B4-BE49-F238E27FC236}">
                <a16:creationId xmlns:a16="http://schemas.microsoft.com/office/drawing/2014/main" id="{D3F43063-B680-EC47-9015-8EE6072DC264}"/>
              </a:ext>
            </a:extLst>
          </p:cNvPr>
          <p:cNvSpPr txBox="1"/>
          <p:nvPr/>
        </p:nvSpPr>
        <p:spPr>
          <a:xfrm>
            <a:off x="3858492" y="5245675"/>
            <a:ext cx="306494" cy="369332"/>
          </a:xfrm>
          <a:prstGeom prst="rect">
            <a:avLst/>
          </a:prstGeom>
          <a:noFill/>
        </p:spPr>
        <p:txBody>
          <a:bodyPr wrap="none" rtlCol="0">
            <a:spAutoFit/>
          </a:bodyPr>
          <a:lstStyle/>
          <a:p>
            <a:r>
              <a:rPr lang="en-US" dirty="0">
                <a:solidFill>
                  <a:schemeClr val="bg1">
                    <a:lumMod val="95000"/>
                    <a:lumOff val="5000"/>
                  </a:schemeClr>
                </a:solidFill>
              </a:rPr>
              <a:t>2</a:t>
            </a:r>
          </a:p>
        </p:txBody>
      </p:sp>
      <p:sp>
        <p:nvSpPr>
          <p:cNvPr id="36" name="TextBox 35">
            <a:extLst>
              <a:ext uri="{FF2B5EF4-FFF2-40B4-BE49-F238E27FC236}">
                <a16:creationId xmlns:a16="http://schemas.microsoft.com/office/drawing/2014/main" id="{40D292C5-B32F-B94B-BF8F-01B415A8AAE5}"/>
              </a:ext>
            </a:extLst>
          </p:cNvPr>
          <p:cNvSpPr txBox="1"/>
          <p:nvPr/>
        </p:nvSpPr>
        <p:spPr>
          <a:xfrm>
            <a:off x="3297381" y="5245675"/>
            <a:ext cx="306494" cy="369332"/>
          </a:xfrm>
          <a:prstGeom prst="rect">
            <a:avLst/>
          </a:prstGeom>
          <a:noFill/>
        </p:spPr>
        <p:txBody>
          <a:bodyPr wrap="none" rtlCol="0">
            <a:spAutoFit/>
          </a:bodyPr>
          <a:lstStyle/>
          <a:p>
            <a:r>
              <a:rPr lang="en-US" dirty="0">
                <a:solidFill>
                  <a:schemeClr val="bg1">
                    <a:lumMod val="95000"/>
                    <a:lumOff val="5000"/>
                  </a:schemeClr>
                </a:solidFill>
              </a:rPr>
              <a:t>1</a:t>
            </a:r>
          </a:p>
        </p:txBody>
      </p:sp>
      <p:sp>
        <p:nvSpPr>
          <p:cNvPr id="37" name="TextBox 36">
            <a:extLst>
              <a:ext uri="{FF2B5EF4-FFF2-40B4-BE49-F238E27FC236}">
                <a16:creationId xmlns:a16="http://schemas.microsoft.com/office/drawing/2014/main" id="{BF04B261-5B6E-514A-976D-E44E8F3E3E3D}"/>
              </a:ext>
            </a:extLst>
          </p:cNvPr>
          <p:cNvSpPr txBox="1"/>
          <p:nvPr/>
        </p:nvSpPr>
        <p:spPr>
          <a:xfrm>
            <a:off x="2431472" y="5245675"/>
            <a:ext cx="333746" cy="369332"/>
          </a:xfrm>
          <a:prstGeom prst="rect">
            <a:avLst/>
          </a:prstGeom>
          <a:noFill/>
        </p:spPr>
        <p:txBody>
          <a:bodyPr wrap="none" rtlCol="0">
            <a:spAutoFit/>
          </a:bodyPr>
          <a:lstStyle/>
          <a:p>
            <a:r>
              <a:rPr lang="en-US" dirty="0">
                <a:solidFill>
                  <a:schemeClr val="bg1">
                    <a:lumMod val="95000"/>
                    <a:lumOff val="5000"/>
                  </a:schemeClr>
                </a:solidFill>
              </a:rPr>
              <a:t>U</a:t>
            </a:r>
          </a:p>
        </p:txBody>
      </p:sp>
      <p:sp>
        <p:nvSpPr>
          <p:cNvPr id="38" name="TextBox 37">
            <a:extLst>
              <a:ext uri="{FF2B5EF4-FFF2-40B4-BE49-F238E27FC236}">
                <a16:creationId xmlns:a16="http://schemas.microsoft.com/office/drawing/2014/main" id="{B542BB33-5310-374C-B3D4-B1D6270A4198}"/>
              </a:ext>
            </a:extLst>
          </p:cNvPr>
          <p:cNvSpPr txBox="1"/>
          <p:nvPr/>
        </p:nvSpPr>
        <p:spPr>
          <a:xfrm>
            <a:off x="7247312" y="1686100"/>
            <a:ext cx="1145314" cy="276999"/>
          </a:xfrm>
          <a:prstGeom prst="rect">
            <a:avLst/>
          </a:prstGeom>
          <a:noFill/>
        </p:spPr>
        <p:txBody>
          <a:bodyPr wrap="none" rtlCol="0">
            <a:spAutoFit/>
          </a:bodyPr>
          <a:lstStyle/>
          <a:p>
            <a:r>
              <a:rPr lang="en-US" sz="1200" b="1" dirty="0">
                <a:solidFill>
                  <a:srgbClr val="FF0000"/>
                </a:solidFill>
              </a:rPr>
              <a:t>Average, 61%</a:t>
            </a:r>
          </a:p>
        </p:txBody>
      </p:sp>
      <p:sp>
        <p:nvSpPr>
          <p:cNvPr id="40" name="TextBox 39">
            <a:extLst>
              <a:ext uri="{FF2B5EF4-FFF2-40B4-BE49-F238E27FC236}">
                <a16:creationId xmlns:a16="http://schemas.microsoft.com/office/drawing/2014/main" id="{7691D727-53E9-DE4B-85EA-76B57EDFEABD}"/>
              </a:ext>
            </a:extLst>
          </p:cNvPr>
          <p:cNvSpPr txBox="1"/>
          <p:nvPr/>
        </p:nvSpPr>
        <p:spPr>
          <a:xfrm>
            <a:off x="3845975" y="6353384"/>
            <a:ext cx="2228495" cy="338554"/>
          </a:xfrm>
          <a:prstGeom prst="rect">
            <a:avLst/>
          </a:prstGeom>
          <a:noFill/>
        </p:spPr>
        <p:txBody>
          <a:bodyPr wrap="none" rtlCol="0">
            <a:spAutoFit/>
          </a:bodyPr>
          <a:lstStyle/>
          <a:p>
            <a:pPr eaLnBrk="0" fontAlgn="base" hangingPunct="0">
              <a:spcBef>
                <a:spcPct val="0"/>
              </a:spcBef>
              <a:spcAft>
                <a:spcPct val="0"/>
              </a:spcAft>
            </a:pPr>
            <a:r>
              <a:rPr lang="en-US" sz="1600" dirty="0">
                <a:solidFill>
                  <a:srgbClr val="FFFF00"/>
                </a:solidFill>
                <a:latin typeface="Trebuchet MS" panose="020B0703020202090204" pitchFamily="34" charset="0"/>
                <a:ea typeface="ＭＳ Ｐゴシック" charset="0"/>
              </a:rPr>
              <a:t>Source: my simulation</a:t>
            </a:r>
          </a:p>
        </p:txBody>
      </p:sp>
      <p:pic>
        <p:nvPicPr>
          <p:cNvPr id="41" name="Picture 40">
            <a:extLst>
              <a:ext uri="{FF2B5EF4-FFF2-40B4-BE49-F238E27FC236}">
                <a16:creationId xmlns:a16="http://schemas.microsoft.com/office/drawing/2014/main" id="{B8BD6583-A655-3A4F-8224-65A5C69ED67D}"/>
              </a:ext>
            </a:extLst>
          </p:cNvPr>
          <p:cNvPicPr>
            <a:picLocks noChangeAspect="1"/>
          </p:cNvPicPr>
          <p:nvPr/>
        </p:nvPicPr>
        <p:blipFill>
          <a:blip r:embed="rId3"/>
          <a:stretch>
            <a:fillRect/>
          </a:stretch>
        </p:blipFill>
        <p:spPr>
          <a:xfrm>
            <a:off x="1339850" y="2151499"/>
            <a:ext cx="368300" cy="3365500"/>
          </a:xfrm>
          <a:prstGeom prst="rect">
            <a:avLst/>
          </a:prstGeom>
        </p:spPr>
      </p:pic>
    </p:spTree>
    <p:extLst>
      <p:ext uri="{BB962C8B-B14F-4D97-AF65-F5344CB8AC3E}">
        <p14:creationId xmlns:p14="http://schemas.microsoft.com/office/powerpoint/2010/main" val="24503417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3802340-CA28-E547-99BA-1653209688C1}"/>
              </a:ext>
            </a:extLst>
          </p:cNvPr>
          <p:cNvPicPr>
            <a:picLocks noChangeAspect="1"/>
          </p:cNvPicPr>
          <p:nvPr/>
        </p:nvPicPr>
        <p:blipFill>
          <a:blip r:embed="rId3"/>
          <a:stretch>
            <a:fillRect/>
          </a:stretch>
        </p:blipFill>
        <p:spPr>
          <a:xfrm>
            <a:off x="2192482" y="800100"/>
            <a:ext cx="5517573" cy="5527964"/>
          </a:xfrm>
          <a:prstGeom prst="rect">
            <a:avLst/>
          </a:prstGeom>
        </p:spPr>
      </p:pic>
      <p:sp>
        <p:nvSpPr>
          <p:cNvPr id="26" name="TextBox 25">
            <a:extLst>
              <a:ext uri="{FF2B5EF4-FFF2-40B4-BE49-F238E27FC236}">
                <a16:creationId xmlns:a16="http://schemas.microsoft.com/office/drawing/2014/main" id="{5025E30A-7D31-1943-BE40-F1245636B280}"/>
              </a:ext>
            </a:extLst>
          </p:cNvPr>
          <p:cNvSpPr txBox="1"/>
          <p:nvPr/>
        </p:nvSpPr>
        <p:spPr>
          <a:xfrm>
            <a:off x="462243" y="126359"/>
            <a:ext cx="9002295"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dirty="0">
                <a:solidFill>
                  <a:srgbClr val="00FA00"/>
                </a:solidFill>
                <a:latin typeface="Trebuchet MS" panose="020B0703020202090204" pitchFamily="34" charset="0"/>
                <a:ea typeface="ＭＳ Ｐゴシック" charset="0"/>
              </a:rPr>
              <a:t>2022 GCSE English, graded as </a:t>
            </a:r>
            <a:r>
              <a:rPr lang="en-US" sz="3600" i="1" dirty="0">
                <a:solidFill>
                  <a:srgbClr val="00FA00"/>
                </a:solidFill>
                <a:latin typeface="Times New Roman" panose="02020603050405020304" pitchFamily="18" charset="0"/>
                <a:ea typeface="ＭＳ Ｐゴシック" charset="0"/>
                <a:cs typeface="Times New Roman" panose="02020603050405020304" pitchFamily="18" charset="0"/>
              </a:rPr>
              <a:t>m </a:t>
            </a:r>
            <a:endParaRPr kumimoji="0" lang="en-US" sz="3600" b="1" i="0" u="none" strike="noStrike" kern="1200" cap="none" spc="0" normalizeH="0" baseline="0" noProof="0" dirty="0">
              <a:ln>
                <a:noFill/>
              </a:ln>
              <a:solidFill>
                <a:srgbClr val="00FA00"/>
              </a:solidFill>
              <a:effectLst/>
              <a:uLnTx/>
              <a:uFillTx/>
              <a:latin typeface="Trebuchet MS" panose="020B0703020202090204" pitchFamily="34" charset="0"/>
              <a:ea typeface="ＭＳ Ｐゴシック" charset="0"/>
            </a:endParaRPr>
          </a:p>
        </p:txBody>
      </p:sp>
      <p:sp>
        <p:nvSpPr>
          <p:cNvPr id="10" name="Frame 9">
            <a:extLst>
              <a:ext uri="{FF2B5EF4-FFF2-40B4-BE49-F238E27FC236}">
                <a16:creationId xmlns:a16="http://schemas.microsoft.com/office/drawing/2014/main" id="{1AFC7CB8-700A-ED42-969B-332187727324}"/>
              </a:ext>
            </a:extLst>
          </p:cNvPr>
          <p:cNvSpPr/>
          <p:nvPr/>
        </p:nvSpPr>
        <p:spPr bwMode="auto">
          <a:xfrm>
            <a:off x="2088573" y="691141"/>
            <a:ext cx="5725392" cy="5688878"/>
          </a:xfrm>
          <a:prstGeom prst="frame">
            <a:avLst>
              <a:gd name="adj1" fmla="val 2099"/>
            </a:avLst>
          </a:pr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27" name="Picture 26">
            <a:extLst>
              <a:ext uri="{FF2B5EF4-FFF2-40B4-BE49-F238E27FC236}">
                <a16:creationId xmlns:a16="http://schemas.microsoft.com/office/drawing/2014/main" id="{0F30EF1A-C5C6-9D4E-9622-E5B0D3912F0B}"/>
              </a:ext>
            </a:extLst>
          </p:cNvPr>
          <p:cNvPicPr>
            <a:picLocks noChangeAspect="1"/>
          </p:cNvPicPr>
          <p:nvPr/>
        </p:nvPicPr>
        <p:blipFill>
          <a:blip r:embed="rId4"/>
          <a:stretch>
            <a:fillRect/>
          </a:stretch>
        </p:blipFill>
        <p:spPr>
          <a:xfrm>
            <a:off x="2257881" y="841664"/>
            <a:ext cx="989855" cy="5193722"/>
          </a:xfrm>
          <a:prstGeom prst="rect">
            <a:avLst/>
          </a:prstGeom>
        </p:spPr>
      </p:pic>
      <p:pic>
        <p:nvPicPr>
          <p:cNvPr id="28" name="Picture 27">
            <a:extLst>
              <a:ext uri="{FF2B5EF4-FFF2-40B4-BE49-F238E27FC236}">
                <a16:creationId xmlns:a16="http://schemas.microsoft.com/office/drawing/2014/main" id="{62E450D6-AE5C-AD4B-AC5E-F33B630A7ECE}"/>
              </a:ext>
            </a:extLst>
          </p:cNvPr>
          <p:cNvPicPr>
            <a:picLocks noChangeAspect="1"/>
          </p:cNvPicPr>
          <p:nvPr/>
        </p:nvPicPr>
        <p:blipFill>
          <a:blip r:embed="rId5"/>
          <a:stretch>
            <a:fillRect/>
          </a:stretch>
        </p:blipFill>
        <p:spPr>
          <a:xfrm>
            <a:off x="3401019" y="4862094"/>
            <a:ext cx="4184345" cy="312578"/>
          </a:xfrm>
          <a:prstGeom prst="rect">
            <a:avLst/>
          </a:prstGeom>
        </p:spPr>
      </p:pic>
      <p:sp>
        <p:nvSpPr>
          <p:cNvPr id="30" name="TextBox 29">
            <a:extLst>
              <a:ext uri="{FF2B5EF4-FFF2-40B4-BE49-F238E27FC236}">
                <a16:creationId xmlns:a16="http://schemas.microsoft.com/office/drawing/2014/main" id="{FBDF8661-70DE-0C40-B453-B3F60D1F62D9}"/>
              </a:ext>
            </a:extLst>
          </p:cNvPr>
          <p:cNvSpPr txBox="1"/>
          <p:nvPr/>
        </p:nvSpPr>
        <p:spPr>
          <a:xfrm>
            <a:off x="3845975" y="6353384"/>
            <a:ext cx="2228495" cy="338554"/>
          </a:xfrm>
          <a:prstGeom prst="rect">
            <a:avLst/>
          </a:prstGeom>
          <a:noFill/>
        </p:spPr>
        <p:txBody>
          <a:bodyPr wrap="none" rtlCol="0">
            <a:spAutoFit/>
          </a:bodyPr>
          <a:lstStyle/>
          <a:p>
            <a:pPr eaLnBrk="0" fontAlgn="base" hangingPunct="0">
              <a:spcBef>
                <a:spcPct val="0"/>
              </a:spcBef>
              <a:spcAft>
                <a:spcPct val="0"/>
              </a:spcAft>
            </a:pPr>
            <a:r>
              <a:rPr lang="en-US" sz="1600" dirty="0">
                <a:solidFill>
                  <a:srgbClr val="FFFF00"/>
                </a:solidFill>
                <a:latin typeface="Trebuchet MS" panose="020B0703020202090204" pitchFamily="34" charset="0"/>
                <a:ea typeface="ＭＳ Ｐゴシック" charset="0"/>
              </a:rPr>
              <a:t>Source: my simulation</a:t>
            </a:r>
          </a:p>
        </p:txBody>
      </p:sp>
    </p:spTree>
    <p:extLst>
      <p:ext uri="{BB962C8B-B14F-4D97-AF65-F5344CB8AC3E}">
        <p14:creationId xmlns:p14="http://schemas.microsoft.com/office/powerpoint/2010/main" val="2606604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AB578A-7445-A844-8648-9DB624068862}"/>
              </a:ext>
            </a:extLst>
          </p:cNvPr>
          <p:cNvPicPr>
            <a:picLocks noChangeAspect="1"/>
          </p:cNvPicPr>
          <p:nvPr/>
        </p:nvPicPr>
        <p:blipFill>
          <a:blip r:embed="rId3"/>
          <a:stretch>
            <a:fillRect/>
          </a:stretch>
        </p:blipFill>
        <p:spPr>
          <a:xfrm>
            <a:off x="2151499" y="760828"/>
            <a:ext cx="5662465" cy="5494499"/>
          </a:xfrm>
          <a:prstGeom prst="rect">
            <a:avLst/>
          </a:prstGeom>
        </p:spPr>
      </p:pic>
      <p:sp>
        <p:nvSpPr>
          <p:cNvPr id="3" name="TextBox 2">
            <a:extLst>
              <a:ext uri="{FF2B5EF4-FFF2-40B4-BE49-F238E27FC236}">
                <a16:creationId xmlns:a16="http://schemas.microsoft.com/office/drawing/2014/main" id="{71CEECB4-7DE7-0647-AA5E-BC7AAB6464B6}"/>
              </a:ext>
            </a:extLst>
          </p:cNvPr>
          <p:cNvSpPr txBox="1"/>
          <p:nvPr/>
        </p:nvSpPr>
        <p:spPr>
          <a:xfrm>
            <a:off x="462243" y="126359"/>
            <a:ext cx="9002295"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dirty="0">
                <a:solidFill>
                  <a:srgbClr val="00FA00"/>
                </a:solidFill>
                <a:latin typeface="Trebuchet MS" panose="020B0703020202090204" pitchFamily="34" charset="0"/>
                <a:ea typeface="ＭＳ Ｐゴシック" charset="0"/>
              </a:rPr>
              <a:t>2022 GCSE English, graded as </a:t>
            </a:r>
            <a:r>
              <a:rPr lang="en-US" sz="3600" i="1" dirty="0">
                <a:solidFill>
                  <a:srgbClr val="00FA00"/>
                </a:solidFill>
                <a:latin typeface="Times New Roman" panose="02020603050405020304" pitchFamily="18" charset="0"/>
                <a:ea typeface="ＭＳ Ｐゴシック" charset="0"/>
                <a:cs typeface="Times New Roman" panose="02020603050405020304" pitchFamily="18" charset="0"/>
              </a:rPr>
              <a:t>m + </a:t>
            </a:r>
            <a:r>
              <a:rPr lang="en-US" sz="3600" dirty="0">
                <a:solidFill>
                  <a:srgbClr val="00FA00"/>
                </a:solidFill>
                <a:latin typeface="Times New Roman" panose="02020603050405020304" pitchFamily="18" charset="0"/>
                <a:ea typeface="ＭＳ Ｐゴシック" charset="0"/>
                <a:cs typeface="Times New Roman" panose="02020603050405020304" pitchFamily="18" charset="0"/>
              </a:rPr>
              <a:t>10</a:t>
            </a:r>
            <a:endParaRPr kumimoji="0" lang="en-US" sz="3600" b="1" i="0" u="none" strike="noStrike" kern="1200" cap="none" spc="0" normalizeH="0" baseline="0" noProof="0" dirty="0">
              <a:ln>
                <a:noFill/>
              </a:ln>
              <a:solidFill>
                <a:srgbClr val="00FA00"/>
              </a:solidFill>
              <a:effectLst/>
              <a:uLnTx/>
              <a:uFillTx/>
              <a:latin typeface="Trebuchet MS" panose="020B0703020202090204" pitchFamily="34" charset="0"/>
              <a:ea typeface="ＭＳ Ｐゴシック" charset="0"/>
            </a:endParaRPr>
          </a:p>
        </p:txBody>
      </p:sp>
      <p:sp>
        <p:nvSpPr>
          <p:cNvPr id="5" name="TextBox 4">
            <a:extLst>
              <a:ext uri="{FF2B5EF4-FFF2-40B4-BE49-F238E27FC236}">
                <a16:creationId xmlns:a16="http://schemas.microsoft.com/office/drawing/2014/main" id="{79F163A9-B95C-074F-842B-8D41A042D6A2}"/>
              </a:ext>
            </a:extLst>
          </p:cNvPr>
          <p:cNvSpPr txBox="1"/>
          <p:nvPr/>
        </p:nvSpPr>
        <p:spPr>
          <a:xfrm>
            <a:off x="3845975" y="6353384"/>
            <a:ext cx="2228495" cy="338554"/>
          </a:xfrm>
          <a:prstGeom prst="rect">
            <a:avLst/>
          </a:prstGeom>
          <a:noFill/>
        </p:spPr>
        <p:txBody>
          <a:bodyPr wrap="none" rtlCol="0">
            <a:spAutoFit/>
          </a:bodyPr>
          <a:lstStyle/>
          <a:p>
            <a:pPr eaLnBrk="0" fontAlgn="base" hangingPunct="0">
              <a:spcBef>
                <a:spcPct val="0"/>
              </a:spcBef>
              <a:spcAft>
                <a:spcPct val="0"/>
              </a:spcAft>
            </a:pPr>
            <a:r>
              <a:rPr lang="en-US" sz="1600" dirty="0">
                <a:solidFill>
                  <a:srgbClr val="FFFF00"/>
                </a:solidFill>
                <a:latin typeface="Trebuchet MS" panose="020B0703020202090204" pitchFamily="34" charset="0"/>
                <a:ea typeface="ＭＳ Ｐゴシック" charset="0"/>
              </a:rPr>
              <a:t>Source: my simulation</a:t>
            </a:r>
          </a:p>
        </p:txBody>
      </p:sp>
      <p:sp>
        <p:nvSpPr>
          <p:cNvPr id="7" name="Frame 6">
            <a:extLst>
              <a:ext uri="{FF2B5EF4-FFF2-40B4-BE49-F238E27FC236}">
                <a16:creationId xmlns:a16="http://schemas.microsoft.com/office/drawing/2014/main" id="{059BE369-20EA-D94B-A385-9A215CB4B424}"/>
              </a:ext>
            </a:extLst>
          </p:cNvPr>
          <p:cNvSpPr/>
          <p:nvPr/>
        </p:nvSpPr>
        <p:spPr bwMode="auto">
          <a:xfrm>
            <a:off x="2088573" y="691141"/>
            <a:ext cx="5725392" cy="5688878"/>
          </a:xfrm>
          <a:prstGeom prst="frame">
            <a:avLst>
              <a:gd name="adj1" fmla="val 2099"/>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15" name="Picture 14">
            <a:extLst>
              <a:ext uri="{FF2B5EF4-FFF2-40B4-BE49-F238E27FC236}">
                <a16:creationId xmlns:a16="http://schemas.microsoft.com/office/drawing/2014/main" id="{EB6B213C-E31C-CB42-8E3B-48F838FDB29E}"/>
              </a:ext>
            </a:extLst>
          </p:cNvPr>
          <p:cNvPicPr>
            <a:picLocks noChangeAspect="1"/>
          </p:cNvPicPr>
          <p:nvPr/>
        </p:nvPicPr>
        <p:blipFill>
          <a:blip r:embed="rId4"/>
          <a:stretch>
            <a:fillRect/>
          </a:stretch>
        </p:blipFill>
        <p:spPr>
          <a:xfrm>
            <a:off x="3380237" y="4862094"/>
            <a:ext cx="4184345" cy="312578"/>
          </a:xfrm>
          <a:prstGeom prst="rect">
            <a:avLst/>
          </a:prstGeom>
        </p:spPr>
      </p:pic>
      <p:pic>
        <p:nvPicPr>
          <p:cNvPr id="16" name="Picture 15">
            <a:extLst>
              <a:ext uri="{FF2B5EF4-FFF2-40B4-BE49-F238E27FC236}">
                <a16:creationId xmlns:a16="http://schemas.microsoft.com/office/drawing/2014/main" id="{58B06F8D-DA5B-4D44-81BE-8556E52DD920}"/>
              </a:ext>
            </a:extLst>
          </p:cNvPr>
          <p:cNvPicPr>
            <a:picLocks noChangeAspect="1"/>
          </p:cNvPicPr>
          <p:nvPr/>
        </p:nvPicPr>
        <p:blipFill>
          <a:blip r:embed="rId5"/>
          <a:stretch>
            <a:fillRect/>
          </a:stretch>
        </p:blipFill>
        <p:spPr>
          <a:xfrm>
            <a:off x="2257881" y="841664"/>
            <a:ext cx="989855" cy="5193722"/>
          </a:xfrm>
          <a:prstGeom prst="rect">
            <a:avLst/>
          </a:prstGeom>
        </p:spPr>
      </p:pic>
    </p:spTree>
    <p:extLst>
      <p:ext uri="{BB962C8B-B14F-4D97-AF65-F5344CB8AC3E}">
        <p14:creationId xmlns:p14="http://schemas.microsoft.com/office/powerpoint/2010/main" val="28401869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51C441-7D09-C149-9BF5-59FDA53A5AC1}"/>
              </a:ext>
            </a:extLst>
          </p:cNvPr>
          <p:cNvSpPr txBox="1"/>
          <p:nvPr/>
        </p:nvSpPr>
        <p:spPr>
          <a:xfrm>
            <a:off x="-85026" y="1578543"/>
            <a:ext cx="10096901" cy="3785652"/>
          </a:xfrm>
          <a:prstGeom prst="rect">
            <a:avLst/>
          </a:prstGeom>
          <a:noFill/>
        </p:spPr>
        <p:txBody>
          <a:bodyPr wrap="square" rtlCol="0">
            <a:spAutoFit/>
          </a:bodyPr>
          <a:lstStyle/>
          <a:p>
            <a:pPr algn="ctr"/>
            <a:r>
              <a:rPr lang="en-GB" sz="4800" b="1" dirty="0">
                <a:solidFill>
                  <a:srgbClr val="00FA00"/>
                </a:solidFill>
              </a:rPr>
              <a:t>That examination is a very rough, yet not wholly inefficient,</a:t>
            </a:r>
          </a:p>
          <a:p>
            <a:pPr algn="ctr"/>
            <a:r>
              <a:rPr lang="en-GB" sz="4800" b="1" dirty="0">
                <a:solidFill>
                  <a:srgbClr val="00FA00"/>
                </a:solidFill>
              </a:rPr>
              <a:t>test of merit is generally admitted.</a:t>
            </a:r>
          </a:p>
          <a:p>
            <a:pPr algn="ctr"/>
            <a:endParaRPr lang="en-US" sz="4800" b="1" dirty="0">
              <a:solidFill>
                <a:srgbClr val="00FA00"/>
              </a:solidFill>
            </a:endParaRPr>
          </a:p>
        </p:txBody>
      </p:sp>
      <p:grpSp>
        <p:nvGrpSpPr>
          <p:cNvPr id="5" name="Group 4">
            <a:extLst>
              <a:ext uri="{FF2B5EF4-FFF2-40B4-BE49-F238E27FC236}">
                <a16:creationId xmlns:a16="http://schemas.microsoft.com/office/drawing/2014/main" id="{E3D0921A-C9E9-A643-BE00-ECDF149AA3FE}"/>
              </a:ext>
            </a:extLst>
          </p:cNvPr>
          <p:cNvGrpSpPr/>
          <p:nvPr/>
        </p:nvGrpSpPr>
        <p:grpSpPr>
          <a:xfrm>
            <a:off x="1089409" y="130629"/>
            <a:ext cx="8700476" cy="5449442"/>
            <a:chOff x="1089409" y="130629"/>
            <a:chExt cx="8700476" cy="5449442"/>
          </a:xfrm>
        </p:grpSpPr>
        <p:sp>
          <p:nvSpPr>
            <p:cNvPr id="3" name="TextBox 2">
              <a:extLst>
                <a:ext uri="{FF2B5EF4-FFF2-40B4-BE49-F238E27FC236}">
                  <a16:creationId xmlns:a16="http://schemas.microsoft.com/office/drawing/2014/main" id="{EEA26D44-05FB-B04C-8FF7-15000F6E6A08}"/>
                </a:ext>
              </a:extLst>
            </p:cNvPr>
            <p:cNvSpPr txBox="1"/>
            <p:nvPr/>
          </p:nvSpPr>
          <p:spPr>
            <a:xfrm>
              <a:off x="1089409" y="4933740"/>
              <a:ext cx="7727182" cy="646331"/>
            </a:xfrm>
            <a:prstGeom prst="rect">
              <a:avLst/>
            </a:prstGeom>
            <a:noFill/>
          </p:spPr>
          <p:txBody>
            <a:bodyPr wrap="square" rtlCol="0">
              <a:spAutoFit/>
            </a:bodyPr>
            <a:lstStyle/>
            <a:p>
              <a:pPr algn="ctr"/>
              <a:r>
                <a:rPr lang="en-GB" b="1" dirty="0">
                  <a:solidFill>
                    <a:srgbClr val="FFFF00"/>
                  </a:solidFill>
                </a:rPr>
                <a:t>F.Y. Edgeworth, </a:t>
              </a:r>
              <a:r>
                <a:rPr lang="en-GB" b="1" i="1" dirty="0">
                  <a:solidFill>
                    <a:srgbClr val="FFFF00"/>
                  </a:solidFill>
                </a:rPr>
                <a:t>The Statistics of Examinations</a:t>
              </a:r>
              <a:r>
                <a:rPr lang="en-GB" b="1" dirty="0">
                  <a:solidFill>
                    <a:srgbClr val="FFFF00"/>
                  </a:solidFill>
                </a:rPr>
                <a:t>, Journal of the Royal Statistical Society, Vol. 51, No. 3, September 1888, pp. 599-63 </a:t>
              </a:r>
              <a:endParaRPr lang="en-GB" b="1" dirty="0"/>
            </a:p>
          </p:txBody>
        </p:sp>
        <p:sp>
          <p:nvSpPr>
            <p:cNvPr id="4" name="TextBox 3">
              <a:extLst>
                <a:ext uri="{FF2B5EF4-FFF2-40B4-BE49-F238E27FC236}">
                  <a16:creationId xmlns:a16="http://schemas.microsoft.com/office/drawing/2014/main" id="{B019F481-8498-6B41-A2A4-B48A84A0A6AB}"/>
                </a:ext>
              </a:extLst>
            </p:cNvPr>
            <p:cNvSpPr txBox="1"/>
            <p:nvPr/>
          </p:nvSpPr>
          <p:spPr>
            <a:xfrm>
              <a:off x="7302500" y="130629"/>
              <a:ext cx="2487385" cy="461665"/>
            </a:xfrm>
            <a:prstGeom prst="rect">
              <a:avLst/>
            </a:prstGeom>
            <a:solidFill>
              <a:srgbClr val="00B0F0"/>
            </a:solidFill>
          </p:spPr>
          <p:txBody>
            <a:bodyPr wrap="square" rtlCol="0">
              <a:spAutoFit/>
            </a:bodyPr>
            <a:lstStyle/>
            <a:p>
              <a:pPr algn="ctr" eaLnBrk="0" fontAlgn="base" hangingPunct="0">
                <a:spcBef>
                  <a:spcPct val="0"/>
                </a:spcBef>
                <a:spcAft>
                  <a:spcPct val="0"/>
                </a:spcAft>
              </a:pPr>
              <a:r>
                <a:rPr lang="en-US" sz="2400" dirty="0">
                  <a:solidFill>
                    <a:srgbClr val="000000"/>
                  </a:solidFill>
                  <a:ea typeface="ＭＳ Ｐゴシック" charset="0"/>
                </a:rPr>
                <a:t>September 1888</a:t>
              </a:r>
            </a:p>
          </p:txBody>
        </p:sp>
      </p:grpSp>
    </p:spTree>
    <p:extLst>
      <p:ext uri="{BB962C8B-B14F-4D97-AF65-F5344CB8AC3E}">
        <p14:creationId xmlns:p14="http://schemas.microsoft.com/office/powerpoint/2010/main" val="75830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4B3793-FC74-9749-9C3E-A02D1FB51551}"/>
              </a:ext>
            </a:extLst>
          </p:cNvPr>
          <p:cNvPicPr>
            <a:picLocks noChangeAspect="1"/>
          </p:cNvPicPr>
          <p:nvPr/>
        </p:nvPicPr>
        <p:blipFill>
          <a:blip r:embed="rId2"/>
          <a:stretch>
            <a:fillRect/>
          </a:stretch>
        </p:blipFill>
        <p:spPr>
          <a:xfrm>
            <a:off x="711468" y="2132664"/>
            <a:ext cx="8505931" cy="2516338"/>
          </a:xfrm>
          <a:prstGeom prst="rect">
            <a:avLst/>
          </a:prstGeom>
        </p:spPr>
      </p:pic>
    </p:spTree>
    <p:extLst>
      <p:ext uri="{BB962C8B-B14F-4D97-AF65-F5344CB8AC3E}">
        <p14:creationId xmlns:p14="http://schemas.microsoft.com/office/powerpoint/2010/main" val="29438327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AE2058-CFD4-0F45-8FEA-F692AC7BB645}"/>
              </a:ext>
            </a:extLst>
          </p:cNvPr>
          <p:cNvSpPr txBox="1"/>
          <p:nvPr/>
        </p:nvSpPr>
        <p:spPr>
          <a:xfrm>
            <a:off x="7302500" y="130629"/>
            <a:ext cx="2487385" cy="461665"/>
          </a:xfrm>
          <a:prstGeom prst="rect">
            <a:avLst/>
          </a:prstGeom>
          <a:solidFill>
            <a:srgbClr val="00B0F0"/>
          </a:solidFill>
        </p:spPr>
        <p:txBody>
          <a:bodyPr wrap="square" rtlCol="0">
            <a:spAutoFit/>
          </a:bodyPr>
          <a:lstStyle/>
          <a:p>
            <a:pPr algn="ctr" eaLnBrk="0" fontAlgn="base" hangingPunct="0">
              <a:spcBef>
                <a:spcPct val="0"/>
              </a:spcBef>
              <a:spcAft>
                <a:spcPct val="0"/>
              </a:spcAft>
            </a:pPr>
            <a:r>
              <a:rPr lang="en-US" sz="2400" dirty="0">
                <a:solidFill>
                  <a:srgbClr val="000000"/>
                </a:solidFill>
                <a:ea typeface="ＭＳ Ｐゴシック" charset="0"/>
              </a:rPr>
              <a:t>September 2014</a:t>
            </a:r>
          </a:p>
        </p:txBody>
      </p:sp>
      <p:sp>
        <p:nvSpPr>
          <p:cNvPr id="3" name="TextBox 2">
            <a:extLst>
              <a:ext uri="{FF2B5EF4-FFF2-40B4-BE49-F238E27FC236}">
                <a16:creationId xmlns:a16="http://schemas.microsoft.com/office/drawing/2014/main" id="{4ED15AB5-332B-8E42-8E59-6249E74086D8}"/>
              </a:ext>
            </a:extLst>
          </p:cNvPr>
          <p:cNvSpPr txBox="1"/>
          <p:nvPr/>
        </p:nvSpPr>
        <p:spPr>
          <a:xfrm>
            <a:off x="685273" y="616022"/>
            <a:ext cx="8535453" cy="2492990"/>
          </a:xfrm>
          <a:prstGeom prst="rect">
            <a:avLst/>
          </a:prstGeom>
          <a:noFill/>
        </p:spPr>
        <p:txBody>
          <a:bodyPr wrap="square" rtlCol="0">
            <a:spAutoFit/>
          </a:bodyPr>
          <a:lstStyle/>
          <a:p>
            <a:pPr algn="ctr"/>
            <a:r>
              <a:rPr lang="en-GB" sz="2400" b="1" dirty="0">
                <a:solidFill>
                  <a:srgbClr val="00FA00"/>
                </a:solidFill>
              </a:rPr>
              <a:t>We know that qualification grade changes represent just 0.6 per cent of all GCSE, AS and A level certifications.</a:t>
            </a:r>
          </a:p>
          <a:p>
            <a:pPr algn="ctr"/>
            <a:endParaRPr lang="en-GB" sz="1200" b="1" dirty="0">
              <a:solidFill>
                <a:srgbClr val="00FA00"/>
              </a:solidFill>
            </a:endParaRPr>
          </a:p>
          <a:p>
            <a:pPr algn="ctr"/>
            <a:r>
              <a:rPr lang="en-GB" sz="2400" b="1" dirty="0">
                <a:solidFill>
                  <a:srgbClr val="00FA00"/>
                </a:solidFill>
              </a:rPr>
              <a:t> On this evidence, we might conclude that a little over    1 in 200 exam papers contained a marking error or inconsistency, but that assumes that all unchallenged grades are as correct as those challenged. </a:t>
            </a:r>
            <a:endParaRPr lang="en-US" sz="2400" b="1" dirty="0">
              <a:solidFill>
                <a:srgbClr val="00FA00"/>
              </a:solidFill>
            </a:endParaRPr>
          </a:p>
        </p:txBody>
      </p:sp>
      <p:sp>
        <p:nvSpPr>
          <p:cNvPr id="4" name="TextBox 3">
            <a:extLst>
              <a:ext uri="{FF2B5EF4-FFF2-40B4-BE49-F238E27FC236}">
                <a16:creationId xmlns:a16="http://schemas.microsoft.com/office/drawing/2014/main" id="{0586743E-6A3F-F341-9E30-74D03011130F}"/>
              </a:ext>
            </a:extLst>
          </p:cNvPr>
          <p:cNvSpPr txBox="1"/>
          <p:nvPr/>
        </p:nvSpPr>
        <p:spPr>
          <a:xfrm>
            <a:off x="3202369" y="6446759"/>
            <a:ext cx="3524170" cy="276999"/>
          </a:xfrm>
          <a:prstGeom prst="rect">
            <a:avLst/>
          </a:prstGeom>
          <a:noFill/>
        </p:spPr>
        <p:txBody>
          <a:bodyPr wrap="none" rtlCol="0">
            <a:spAutoFit/>
          </a:bodyPr>
          <a:lstStyle/>
          <a:p>
            <a:pPr eaLnBrk="1" fontAlgn="auto" hangingPunct="1">
              <a:spcBef>
                <a:spcPts val="0"/>
              </a:spcBef>
              <a:spcAft>
                <a:spcPts val="0"/>
              </a:spcAft>
            </a:pPr>
            <a:r>
              <a:rPr lang="en-US" sz="1200" dirty="0">
                <a:solidFill>
                  <a:srgbClr val="FFFF00"/>
                </a:solidFill>
                <a:latin typeface="Trebuchet MS" panose="020B0603020202020204"/>
                <a:ea typeface="+mn-ea"/>
                <a:cs typeface="+mn-cs"/>
              </a:rPr>
              <a:t>Glenys Stacey, Ofqual blog, 29</a:t>
            </a:r>
            <a:r>
              <a:rPr lang="en-US" sz="1200" baseline="30000" dirty="0">
                <a:solidFill>
                  <a:srgbClr val="FFFF00"/>
                </a:solidFill>
                <a:latin typeface="Trebuchet MS" panose="020B0603020202020204"/>
                <a:ea typeface="+mn-ea"/>
                <a:cs typeface="+mn-cs"/>
              </a:rPr>
              <a:t>th</a:t>
            </a:r>
            <a:r>
              <a:rPr lang="en-US" sz="1200" dirty="0">
                <a:solidFill>
                  <a:srgbClr val="FFFF00"/>
                </a:solidFill>
                <a:latin typeface="Trebuchet MS" panose="020B0603020202020204"/>
                <a:ea typeface="+mn-ea"/>
                <a:cs typeface="+mn-cs"/>
              </a:rPr>
              <a:t> September 2014</a:t>
            </a:r>
          </a:p>
        </p:txBody>
      </p:sp>
      <p:sp>
        <p:nvSpPr>
          <p:cNvPr id="5" name="TextBox 4">
            <a:extLst>
              <a:ext uri="{FF2B5EF4-FFF2-40B4-BE49-F238E27FC236}">
                <a16:creationId xmlns:a16="http://schemas.microsoft.com/office/drawing/2014/main" id="{A38BE216-83E7-F240-8E41-0DA8FE18C061}"/>
              </a:ext>
            </a:extLst>
          </p:cNvPr>
          <p:cNvSpPr txBox="1"/>
          <p:nvPr/>
        </p:nvSpPr>
        <p:spPr>
          <a:xfrm>
            <a:off x="1179896" y="4783753"/>
            <a:ext cx="7565457" cy="1569660"/>
          </a:xfrm>
          <a:prstGeom prst="rect">
            <a:avLst/>
          </a:prstGeom>
          <a:noFill/>
        </p:spPr>
        <p:txBody>
          <a:bodyPr wrap="square" rtlCol="0">
            <a:spAutoFit/>
          </a:bodyPr>
          <a:lstStyle/>
          <a:p>
            <a:pPr algn="ctr"/>
            <a:r>
              <a:rPr lang="en-GB" dirty="0"/>
              <a:t> </a:t>
            </a:r>
            <a:r>
              <a:rPr lang="en-GB" sz="2400" b="1" dirty="0">
                <a:solidFill>
                  <a:srgbClr val="00FA00"/>
                </a:solidFill>
              </a:rPr>
              <a:t>And we are about to consult on proposals to improve the appeal system so as to make it more fair, more effective and more transparent. We will welcome your views.</a:t>
            </a:r>
            <a:endParaRPr lang="en-US" sz="2400" b="1" dirty="0">
              <a:solidFill>
                <a:srgbClr val="00FA00"/>
              </a:solidFill>
            </a:endParaRPr>
          </a:p>
        </p:txBody>
      </p:sp>
      <p:sp>
        <p:nvSpPr>
          <p:cNvPr id="6" name="TextBox 5">
            <a:extLst>
              <a:ext uri="{FF2B5EF4-FFF2-40B4-BE49-F238E27FC236}">
                <a16:creationId xmlns:a16="http://schemas.microsoft.com/office/drawing/2014/main" id="{11D326E4-8B32-C04B-AEEA-E0725562CD96}"/>
              </a:ext>
            </a:extLst>
          </p:cNvPr>
          <p:cNvSpPr txBox="1"/>
          <p:nvPr/>
        </p:nvSpPr>
        <p:spPr>
          <a:xfrm>
            <a:off x="828575" y="3118586"/>
            <a:ext cx="8268100" cy="1569660"/>
          </a:xfrm>
          <a:prstGeom prst="rect">
            <a:avLst/>
          </a:prstGeom>
          <a:noFill/>
        </p:spPr>
        <p:txBody>
          <a:bodyPr wrap="square" rtlCol="0">
            <a:spAutoFit/>
          </a:bodyPr>
          <a:lstStyle/>
          <a:p>
            <a:pPr algn="ctr"/>
            <a:r>
              <a:rPr lang="en-GB" sz="2400" b="1" dirty="0">
                <a:solidFill>
                  <a:srgbClr val="FFFF00"/>
                </a:solidFill>
              </a:rPr>
              <a:t>We are requiring exam boards to agree the best metrics for measuring and reporting on marking quality; we will work towards the publication of an agreed overall reliability measure for their examinations.</a:t>
            </a:r>
            <a:endParaRPr lang="en-US" sz="2400" b="1" dirty="0">
              <a:solidFill>
                <a:srgbClr val="FFFF00"/>
              </a:solidFill>
            </a:endParaRPr>
          </a:p>
        </p:txBody>
      </p:sp>
    </p:spTree>
    <p:extLst>
      <p:ext uri="{BB962C8B-B14F-4D97-AF65-F5344CB8AC3E}">
        <p14:creationId xmlns:p14="http://schemas.microsoft.com/office/powerpoint/2010/main" val="206961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3849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ED2840B-715F-FE44-9D9C-0DD7D9592A93}"/>
              </a:ext>
            </a:extLst>
          </p:cNvPr>
          <p:cNvSpPr txBox="1"/>
          <p:nvPr/>
        </p:nvSpPr>
        <p:spPr>
          <a:xfrm>
            <a:off x="7302500" y="130629"/>
            <a:ext cx="2487385" cy="461665"/>
          </a:xfrm>
          <a:prstGeom prst="rect">
            <a:avLst/>
          </a:prstGeom>
          <a:solidFill>
            <a:srgbClr val="00B0F0"/>
          </a:solidFill>
        </p:spPr>
        <p:txBody>
          <a:bodyPr wrap="square" rtlCol="0">
            <a:spAutoFit/>
          </a:bodyPr>
          <a:lstStyle/>
          <a:p>
            <a:pPr algn="ctr" eaLnBrk="0" fontAlgn="base" hangingPunct="0">
              <a:spcBef>
                <a:spcPct val="0"/>
              </a:spcBef>
              <a:spcAft>
                <a:spcPct val="0"/>
              </a:spcAft>
            </a:pPr>
            <a:r>
              <a:rPr lang="en-US" sz="2400" dirty="0">
                <a:solidFill>
                  <a:srgbClr val="000000"/>
                </a:solidFill>
                <a:ea typeface="ＭＳ Ｐゴシック" charset="0"/>
              </a:rPr>
              <a:t>September 2020</a:t>
            </a:r>
          </a:p>
        </p:txBody>
      </p:sp>
      <p:grpSp>
        <p:nvGrpSpPr>
          <p:cNvPr id="18" name="Group 17">
            <a:extLst>
              <a:ext uri="{FF2B5EF4-FFF2-40B4-BE49-F238E27FC236}">
                <a16:creationId xmlns:a16="http://schemas.microsoft.com/office/drawing/2014/main" id="{60E42AC7-86DF-CC4C-816B-6CDB83DA7D0B}"/>
              </a:ext>
            </a:extLst>
          </p:cNvPr>
          <p:cNvGrpSpPr/>
          <p:nvPr/>
        </p:nvGrpSpPr>
        <p:grpSpPr>
          <a:xfrm>
            <a:off x="48125" y="1345935"/>
            <a:ext cx="9875511" cy="3110564"/>
            <a:chOff x="48125" y="1345935"/>
            <a:chExt cx="9875511" cy="3110564"/>
          </a:xfrm>
        </p:grpSpPr>
        <p:pic>
          <p:nvPicPr>
            <p:cNvPr id="17" name="Picture 16">
              <a:extLst>
                <a:ext uri="{FF2B5EF4-FFF2-40B4-BE49-F238E27FC236}">
                  <a16:creationId xmlns:a16="http://schemas.microsoft.com/office/drawing/2014/main" id="{1AB4642E-08C5-BE43-969A-DC01976E4D0A}"/>
                </a:ext>
              </a:extLst>
            </p:cNvPr>
            <p:cNvPicPr>
              <a:picLocks noChangeAspect="1"/>
            </p:cNvPicPr>
            <p:nvPr/>
          </p:nvPicPr>
          <p:blipFill>
            <a:blip r:embed="rId3"/>
            <a:stretch>
              <a:fillRect/>
            </a:stretch>
          </p:blipFill>
          <p:spPr>
            <a:xfrm>
              <a:off x="419636" y="2615938"/>
              <a:ext cx="9504000" cy="1629256"/>
            </a:xfrm>
            <a:prstGeom prst="rect">
              <a:avLst/>
            </a:prstGeom>
            <a:ln>
              <a:noFill/>
            </a:ln>
          </p:spPr>
        </p:pic>
        <p:pic>
          <p:nvPicPr>
            <p:cNvPr id="10" name="Picture 9">
              <a:extLst>
                <a:ext uri="{FF2B5EF4-FFF2-40B4-BE49-F238E27FC236}">
                  <a16:creationId xmlns:a16="http://schemas.microsoft.com/office/drawing/2014/main" id="{EEC9D45D-E87B-6048-99F4-2736D97AFFD7}"/>
                </a:ext>
              </a:extLst>
            </p:cNvPr>
            <p:cNvPicPr>
              <a:picLocks noChangeAspect="1"/>
            </p:cNvPicPr>
            <p:nvPr/>
          </p:nvPicPr>
          <p:blipFill>
            <a:blip r:embed="rId4"/>
            <a:stretch>
              <a:fillRect/>
            </a:stretch>
          </p:blipFill>
          <p:spPr>
            <a:xfrm>
              <a:off x="102006" y="1712953"/>
              <a:ext cx="9630744" cy="925552"/>
            </a:xfrm>
            <a:prstGeom prst="rect">
              <a:avLst/>
            </a:prstGeom>
            <a:ln>
              <a:noFill/>
            </a:ln>
          </p:spPr>
        </p:pic>
        <p:sp>
          <p:nvSpPr>
            <p:cNvPr id="13" name="Rectangle 12">
              <a:extLst>
                <a:ext uri="{FF2B5EF4-FFF2-40B4-BE49-F238E27FC236}">
                  <a16:creationId xmlns:a16="http://schemas.microsoft.com/office/drawing/2014/main" id="{89E2F3D1-97C7-4043-AC05-340F54A6E778}"/>
                </a:ext>
              </a:extLst>
            </p:cNvPr>
            <p:cNvSpPr/>
            <p:nvPr/>
          </p:nvSpPr>
          <p:spPr bwMode="auto">
            <a:xfrm>
              <a:off x="48125" y="1386040"/>
              <a:ext cx="500514" cy="3070459"/>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4" name="Rectangle 13">
              <a:extLst>
                <a:ext uri="{FF2B5EF4-FFF2-40B4-BE49-F238E27FC236}">
                  <a16:creationId xmlns:a16="http://schemas.microsoft.com/office/drawing/2014/main" id="{04D351A8-8B35-1F4F-B936-518429E88472}"/>
                </a:ext>
              </a:extLst>
            </p:cNvPr>
            <p:cNvSpPr/>
            <p:nvPr/>
          </p:nvSpPr>
          <p:spPr bwMode="auto">
            <a:xfrm>
              <a:off x="9306023" y="1345935"/>
              <a:ext cx="590351" cy="3070459"/>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grpSp>
      <p:sp>
        <p:nvSpPr>
          <p:cNvPr id="9" name="TextBox 8">
            <a:extLst>
              <a:ext uri="{FF2B5EF4-FFF2-40B4-BE49-F238E27FC236}">
                <a16:creationId xmlns:a16="http://schemas.microsoft.com/office/drawing/2014/main" id="{621DF3E3-20F6-954C-850C-EC9CA4EA4BAC}"/>
              </a:ext>
            </a:extLst>
          </p:cNvPr>
          <p:cNvSpPr txBox="1"/>
          <p:nvPr/>
        </p:nvSpPr>
        <p:spPr>
          <a:xfrm>
            <a:off x="970921" y="6116484"/>
            <a:ext cx="7984253" cy="646331"/>
          </a:xfrm>
          <a:prstGeom prst="rect">
            <a:avLst/>
          </a:prstGeom>
          <a:noFill/>
        </p:spPr>
        <p:txBody>
          <a:bodyPr wrap="square" rtlCol="0">
            <a:spAutoFit/>
          </a:bodyPr>
          <a:lstStyle/>
          <a:p>
            <a:pPr algn="ctr"/>
            <a:r>
              <a:rPr lang="en-US" sz="1200" b="1" dirty="0">
                <a:solidFill>
                  <a:srgbClr val="FFFF00"/>
                </a:solidFill>
              </a:rPr>
              <a:t>Source: Transcript of Education Select Committee, 2</a:t>
            </a:r>
            <a:r>
              <a:rPr lang="en-US" sz="1200" b="1" baseline="30000" dirty="0">
                <a:solidFill>
                  <a:srgbClr val="FFFF00"/>
                </a:solidFill>
              </a:rPr>
              <a:t>nd</a:t>
            </a:r>
            <a:r>
              <a:rPr lang="en-US" sz="1200" b="1" dirty="0">
                <a:solidFill>
                  <a:srgbClr val="FFFF00"/>
                </a:solidFill>
              </a:rPr>
              <a:t> September 2020</a:t>
            </a:r>
          </a:p>
          <a:p>
            <a:pPr algn="ctr"/>
            <a:endParaRPr lang="en-US" sz="1200" b="1" dirty="0">
              <a:solidFill>
                <a:srgbClr val="FFFF00"/>
              </a:solidFill>
            </a:endParaRPr>
          </a:p>
          <a:p>
            <a:pPr algn="ctr"/>
            <a:r>
              <a:rPr lang="en-US" sz="1200" dirty="0">
                <a:solidFill>
                  <a:srgbClr val="FFFF00"/>
                </a:solidFill>
              </a:rPr>
              <a:t>https://committees.parliament.uk/oralevidence/790/pdf/, Q1059</a:t>
            </a:r>
          </a:p>
        </p:txBody>
      </p:sp>
    </p:spTree>
    <p:extLst>
      <p:ext uri="{BB962C8B-B14F-4D97-AF65-F5344CB8AC3E}">
        <p14:creationId xmlns:p14="http://schemas.microsoft.com/office/powerpoint/2010/main" val="2250620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5C7F8C2-1F6A-ED4C-B9D7-6230B26AE7F6}"/>
              </a:ext>
            </a:extLst>
          </p:cNvPr>
          <p:cNvSpPr txBox="1"/>
          <p:nvPr/>
        </p:nvSpPr>
        <p:spPr>
          <a:xfrm>
            <a:off x="970921" y="6116484"/>
            <a:ext cx="7984253" cy="646331"/>
          </a:xfrm>
          <a:prstGeom prst="rect">
            <a:avLst/>
          </a:prstGeom>
          <a:noFill/>
        </p:spPr>
        <p:txBody>
          <a:bodyPr wrap="square" rtlCol="0">
            <a:spAutoFit/>
          </a:bodyPr>
          <a:lstStyle/>
          <a:p>
            <a:pPr algn="ctr"/>
            <a:r>
              <a:rPr lang="en-US" sz="1200" b="1" dirty="0">
                <a:solidFill>
                  <a:srgbClr val="FFFF00"/>
                </a:solidFill>
              </a:rPr>
              <a:t>Source: Transcript of Education Select Committee, 2</a:t>
            </a:r>
            <a:r>
              <a:rPr lang="en-US" sz="1200" b="1" baseline="30000" dirty="0">
                <a:solidFill>
                  <a:srgbClr val="FFFF00"/>
                </a:solidFill>
              </a:rPr>
              <a:t>nd</a:t>
            </a:r>
            <a:r>
              <a:rPr lang="en-US" sz="1200" b="1" dirty="0">
                <a:solidFill>
                  <a:srgbClr val="FFFF00"/>
                </a:solidFill>
              </a:rPr>
              <a:t> September 2020</a:t>
            </a:r>
          </a:p>
          <a:p>
            <a:pPr algn="ctr"/>
            <a:endParaRPr lang="en-US" sz="1200" b="1" dirty="0">
              <a:solidFill>
                <a:srgbClr val="FFFF00"/>
              </a:solidFill>
            </a:endParaRPr>
          </a:p>
          <a:p>
            <a:pPr algn="ctr"/>
            <a:r>
              <a:rPr lang="en-US" sz="1200" dirty="0">
                <a:solidFill>
                  <a:srgbClr val="FFFF00"/>
                </a:solidFill>
              </a:rPr>
              <a:t>https://committees.parliament.uk/oralevidence/790/pdf/, Q997</a:t>
            </a:r>
          </a:p>
        </p:txBody>
      </p:sp>
      <p:sp>
        <p:nvSpPr>
          <p:cNvPr id="5" name="TextBox 4">
            <a:extLst>
              <a:ext uri="{FF2B5EF4-FFF2-40B4-BE49-F238E27FC236}">
                <a16:creationId xmlns:a16="http://schemas.microsoft.com/office/drawing/2014/main" id="{9285C3E4-83D7-CE4D-9C08-A4CDE39D2C61}"/>
              </a:ext>
            </a:extLst>
          </p:cNvPr>
          <p:cNvSpPr txBox="1"/>
          <p:nvPr/>
        </p:nvSpPr>
        <p:spPr>
          <a:xfrm>
            <a:off x="7302500" y="130629"/>
            <a:ext cx="2487385" cy="461665"/>
          </a:xfrm>
          <a:prstGeom prst="rect">
            <a:avLst/>
          </a:prstGeom>
          <a:solidFill>
            <a:srgbClr val="00B0F0"/>
          </a:solidFill>
        </p:spPr>
        <p:txBody>
          <a:bodyPr wrap="square" rtlCol="0">
            <a:spAutoFit/>
          </a:bodyPr>
          <a:lstStyle/>
          <a:p>
            <a:pPr algn="ctr" eaLnBrk="0" fontAlgn="base" hangingPunct="0">
              <a:spcBef>
                <a:spcPct val="0"/>
              </a:spcBef>
              <a:spcAft>
                <a:spcPct val="0"/>
              </a:spcAft>
            </a:pPr>
            <a:r>
              <a:rPr lang="en-US" sz="2400" dirty="0">
                <a:solidFill>
                  <a:srgbClr val="000000"/>
                </a:solidFill>
                <a:ea typeface="ＭＳ Ｐゴシック" charset="0"/>
              </a:rPr>
              <a:t>September 2020</a:t>
            </a:r>
          </a:p>
        </p:txBody>
      </p:sp>
      <p:pic>
        <p:nvPicPr>
          <p:cNvPr id="6" name="Picture 5">
            <a:extLst>
              <a:ext uri="{FF2B5EF4-FFF2-40B4-BE49-F238E27FC236}">
                <a16:creationId xmlns:a16="http://schemas.microsoft.com/office/drawing/2014/main" id="{E63F37EC-1358-6143-AA8C-CF57F2A85169}"/>
              </a:ext>
            </a:extLst>
          </p:cNvPr>
          <p:cNvPicPr>
            <a:picLocks noChangeAspect="1"/>
          </p:cNvPicPr>
          <p:nvPr/>
        </p:nvPicPr>
        <p:blipFill>
          <a:blip r:embed="rId3"/>
          <a:stretch>
            <a:fillRect/>
          </a:stretch>
        </p:blipFill>
        <p:spPr>
          <a:xfrm>
            <a:off x="414528" y="1511228"/>
            <a:ext cx="9284208" cy="3640443"/>
          </a:xfrm>
          <a:prstGeom prst="rect">
            <a:avLst/>
          </a:prstGeom>
        </p:spPr>
      </p:pic>
      <p:sp>
        <p:nvSpPr>
          <p:cNvPr id="7" name="Rectangle 6">
            <a:extLst>
              <a:ext uri="{FF2B5EF4-FFF2-40B4-BE49-F238E27FC236}">
                <a16:creationId xmlns:a16="http://schemas.microsoft.com/office/drawing/2014/main" id="{AAAB5333-4CF4-FD49-8CA1-5B593C00D140}"/>
              </a:ext>
            </a:extLst>
          </p:cNvPr>
          <p:cNvSpPr/>
          <p:nvPr/>
        </p:nvSpPr>
        <p:spPr bwMode="auto">
          <a:xfrm>
            <a:off x="2670048" y="1255776"/>
            <a:ext cx="7083552" cy="1402080"/>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9" name="Rectangle 8">
            <a:extLst>
              <a:ext uri="{FF2B5EF4-FFF2-40B4-BE49-F238E27FC236}">
                <a16:creationId xmlns:a16="http://schemas.microsoft.com/office/drawing/2014/main" id="{E4DE9700-8385-3449-A0F0-9779FAFB8964}"/>
              </a:ext>
            </a:extLst>
          </p:cNvPr>
          <p:cNvSpPr/>
          <p:nvPr/>
        </p:nvSpPr>
        <p:spPr bwMode="auto">
          <a:xfrm>
            <a:off x="292608" y="4029456"/>
            <a:ext cx="9497568" cy="1402080"/>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0" name="Rectangle 9">
            <a:extLst>
              <a:ext uri="{FF2B5EF4-FFF2-40B4-BE49-F238E27FC236}">
                <a16:creationId xmlns:a16="http://schemas.microsoft.com/office/drawing/2014/main" id="{3BC5CB86-41E6-C544-81F3-DDBDE76EB18D}"/>
              </a:ext>
            </a:extLst>
          </p:cNvPr>
          <p:cNvSpPr/>
          <p:nvPr/>
        </p:nvSpPr>
        <p:spPr bwMode="auto">
          <a:xfrm>
            <a:off x="8205216" y="3755136"/>
            <a:ext cx="1609344" cy="316992"/>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1" name="Rectangle 10">
            <a:extLst>
              <a:ext uri="{FF2B5EF4-FFF2-40B4-BE49-F238E27FC236}">
                <a16:creationId xmlns:a16="http://schemas.microsoft.com/office/drawing/2014/main" id="{01F28D56-F109-6540-AB07-D0B5363A972A}"/>
              </a:ext>
            </a:extLst>
          </p:cNvPr>
          <p:cNvSpPr/>
          <p:nvPr/>
        </p:nvSpPr>
        <p:spPr bwMode="auto">
          <a:xfrm>
            <a:off x="268224" y="1901952"/>
            <a:ext cx="9448800" cy="792480"/>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2" name="Rectangle 11">
            <a:extLst>
              <a:ext uri="{FF2B5EF4-FFF2-40B4-BE49-F238E27FC236}">
                <a16:creationId xmlns:a16="http://schemas.microsoft.com/office/drawing/2014/main" id="{6917760F-4677-7F45-9C13-3B0BE9090575}"/>
              </a:ext>
            </a:extLst>
          </p:cNvPr>
          <p:cNvSpPr/>
          <p:nvPr/>
        </p:nvSpPr>
        <p:spPr bwMode="auto">
          <a:xfrm>
            <a:off x="0" y="2682240"/>
            <a:ext cx="1938528" cy="256032"/>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3" name="Rectangle 12">
            <a:extLst>
              <a:ext uri="{FF2B5EF4-FFF2-40B4-BE49-F238E27FC236}">
                <a16:creationId xmlns:a16="http://schemas.microsoft.com/office/drawing/2014/main" id="{C00455EA-2C94-F441-8575-9D5E9D6B6232}"/>
              </a:ext>
            </a:extLst>
          </p:cNvPr>
          <p:cNvSpPr/>
          <p:nvPr/>
        </p:nvSpPr>
        <p:spPr bwMode="auto">
          <a:xfrm>
            <a:off x="182880" y="1146048"/>
            <a:ext cx="621792" cy="3316224"/>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4" name="Rectangle 13">
            <a:extLst>
              <a:ext uri="{FF2B5EF4-FFF2-40B4-BE49-F238E27FC236}">
                <a16:creationId xmlns:a16="http://schemas.microsoft.com/office/drawing/2014/main" id="{D2F90B2F-1B2E-5942-9ABE-205D9C128F76}"/>
              </a:ext>
            </a:extLst>
          </p:cNvPr>
          <p:cNvSpPr/>
          <p:nvPr/>
        </p:nvSpPr>
        <p:spPr bwMode="auto">
          <a:xfrm>
            <a:off x="749808" y="1335024"/>
            <a:ext cx="1938528" cy="256032"/>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5" name="Rectangle 14">
            <a:extLst>
              <a:ext uri="{FF2B5EF4-FFF2-40B4-BE49-F238E27FC236}">
                <a16:creationId xmlns:a16="http://schemas.microsoft.com/office/drawing/2014/main" id="{551491F5-3E83-064F-9FBD-457FFDB8084A}"/>
              </a:ext>
            </a:extLst>
          </p:cNvPr>
          <p:cNvSpPr/>
          <p:nvPr/>
        </p:nvSpPr>
        <p:spPr bwMode="auto">
          <a:xfrm>
            <a:off x="9326880" y="1652016"/>
            <a:ext cx="493776" cy="3316224"/>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275541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807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A457EC-C854-4346-8200-62DDF306384B}"/>
              </a:ext>
            </a:extLst>
          </p:cNvPr>
          <p:cNvPicPr>
            <a:picLocks noChangeAspect="1"/>
          </p:cNvPicPr>
          <p:nvPr/>
        </p:nvPicPr>
        <p:blipFill>
          <a:blip r:embed="rId3"/>
          <a:stretch>
            <a:fillRect/>
          </a:stretch>
        </p:blipFill>
        <p:spPr>
          <a:xfrm>
            <a:off x="1328287" y="130306"/>
            <a:ext cx="3253338" cy="4400347"/>
          </a:xfrm>
          <a:prstGeom prst="rect">
            <a:avLst/>
          </a:prstGeom>
        </p:spPr>
      </p:pic>
      <p:grpSp>
        <p:nvGrpSpPr>
          <p:cNvPr id="14" name="Group 13">
            <a:extLst>
              <a:ext uri="{FF2B5EF4-FFF2-40B4-BE49-F238E27FC236}">
                <a16:creationId xmlns:a16="http://schemas.microsoft.com/office/drawing/2014/main" id="{50D09216-A22E-304F-B46B-523712999E29}"/>
              </a:ext>
            </a:extLst>
          </p:cNvPr>
          <p:cNvGrpSpPr/>
          <p:nvPr/>
        </p:nvGrpSpPr>
        <p:grpSpPr>
          <a:xfrm>
            <a:off x="61980" y="4215865"/>
            <a:ext cx="9625262" cy="2396145"/>
            <a:chOff x="61980" y="4215865"/>
            <a:chExt cx="9625262" cy="2396145"/>
          </a:xfrm>
        </p:grpSpPr>
        <p:pic>
          <p:nvPicPr>
            <p:cNvPr id="7" name="Picture 6">
              <a:extLst>
                <a:ext uri="{FF2B5EF4-FFF2-40B4-BE49-F238E27FC236}">
                  <a16:creationId xmlns:a16="http://schemas.microsoft.com/office/drawing/2014/main" id="{7196435C-3F8E-D342-A01A-3386096DCB99}"/>
                </a:ext>
              </a:extLst>
            </p:cNvPr>
            <p:cNvPicPr>
              <a:picLocks noChangeAspect="1"/>
            </p:cNvPicPr>
            <p:nvPr/>
          </p:nvPicPr>
          <p:blipFill>
            <a:blip r:embed="rId4"/>
            <a:stretch>
              <a:fillRect/>
            </a:stretch>
          </p:blipFill>
          <p:spPr>
            <a:xfrm>
              <a:off x="218023" y="4420403"/>
              <a:ext cx="9393821" cy="2069431"/>
            </a:xfrm>
            <a:prstGeom prst="rect">
              <a:avLst/>
            </a:prstGeom>
          </p:spPr>
        </p:pic>
        <p:sp>
          <p:nvSpPr>
            <p:cNvPr id="8" name="Rectangle 7">
              <a:extLst>
                <a:ext uri="{FF2B5EF4-FFF2-40B4-BE49-F238E27FC236}">
                  <a16:creationId xmlns:a16="http://schemas.microsoft.com/office/drawing/2014/main" id="{5B21A8A3-EFDE-5C48-BF8C-ED3A1AEBEE94}"/>
                </a:ext>
              </a:extLst>
            </p:cNvPr>
            <p:cNvSpPr/>
            <p:nvPr/>
          </p:nvSpPr>
          <p:spPr bwMode="auto">
            <a:xfrm>
              <a:off x="119731" y="5688531"/>
              <a:ext cx="9567511" cy="794084"/>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9" name="Rectangle 8">
              <a:extLst>
                <a:ext uri="{FF2B5EF4-FFF2-40B4-BE49-F238E27FC236}">
                  <a16:creationId xmlns:a16="http://schemas.microsoft.com/office/drawing/2014/main" id="{8C211A2C-75B6-BF45-965F-31222BA07A79}"/>
                </a:ext>
              </a:extLst>
            </p:cNvPr>
            <p:cNvSpPr/>
            <p:nvPr/>
          </p:nvSpPr>
          <p:spPr bwMode="auto">
            <a:xfrm>
              <a:off x="61980" y="4369870"/>
              <a:ext cx="6516303" cy="385010"/>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0" name="Rectangle 9">
              <a:extLst>
                <a:ext uri="{FF2B5EF4-FFF2-40B4-BE49-F238E27FC236}">
                  <a16:creationId xmlns:a16="http://schemas.microsoft.com/office/drawing/2014/main" id="{8B2A6BDF-603A-9148-A8CD-1BEF5C238C64}"/>
                </a:ext>
              </a:extLst>
            </p:cNvPr>
            <p:cNvSpPr/>
            <p:nvPr/>
          </p:nvSpPr>
          <p:spPr bwMode="auto">
            <a:xfrm>
              <a:off x="4239343" y="5409398"/>
              <a:ext cx="5438274" cy="317634"/>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1" name="Rectangle 10">
              <a:extLst>
                <a:ext uri="{FF2B5EF4-FFF2-40B4-BE49-F238E27FC236}">
                  <a16:creationId xmlns:a16="http://schemas.microsoft.com/office/drawing/2014/main" id="{40722989-53A2-CA49-BAEF-6A580EEEEA06}"/>
                </a:ext>
              </a:extLst>
            </p:cNvPr>
            <p:cNvSpPr/>
            <p:nvPr/>
          </p:nvSpPr>
          <p:spPr bwMode="auto">
            <a:xfrm>
              <a:off x="9331108" y="4215865"/>
              <a:ext cx="356134" cy="1713297"/>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3" name="TextBox 12">
              <a:extLst>
                <a:ext uri="{FF2B5EF4-FFF2-40B4-BE49-F238E27FC236}">
                  <a16:creationId xmlns:a16="http://schemas.microsoft.com/office/drawing/2014/main" id="{0ACCEBF6-F14F-804B-AE89-056F66D962B3}"/>
                </a:ext>
              </a:extLst>
            </p:cNvPr>
            <p:cNvSpPr txBox="1"/>
            <p:nvPr/>
          </p:nvSpPr>
          <p:spPr>
            <a:xfrm>
              <a:off x="298384" y="5965679"/>
              <a:ext cx="9205430" cy="646331"/>
            </a:xfrm>
            <a:prstGeom prst="rect">
              <a:avLst/>
            </a:prstGeom>
            <a:noFill/>
          </p:spPr>
          <p:txBody>
            <a:bodyPr wrap="square" rtlCol="0">
              <a:spAutoFit/>
            </a:bodyPr>
            <a:lstStyle/>
            <a:p>
              <a:pPr algn="ctr"/>
              <a:r>
                <a:rPr lang="en-US" sz="1200" b="1" dirty="0">
                  <a:solidFill>
                    <a:srgbClr val="FFFF00"/>
                  </a:solidFill>
                </a:rPr>
                <a:t>Source: </a:t>
              </a:r>
              <a:r>
                <a:rPr lang="en-US" sz="1200" dirty="0">
                  <a:solidFill>
                    <a:srgbClr val="FFFF00"/>
                  </a:solidFill>
                </a:rPr>
                <a:t>https://</a:t>
              </a:r>
              <a:r>
                <a:rPr lang="en-US" sz="1200" dirty="0" err="1">
                  <a:solidFill>
                    <a:srgbClr val="FFFF00"/>
                  </a:solidFill>
                </a:rPr>
                <a:t>assets.publishing.service.gov.uk</a:t>
              </a:r>
              <a:r>
                <a:rPr lang="en-US" sz="1200" dirty="0">
                  <a:solidFill>
                    <a:srgbClr val="FFFF00"/>
                  </a:solidFill>
                </a:rPr>
                <a:t>/government/uploads/system/uploads/</a:t>
              </a:r>
              <a:r>
                <a:rPr lang="en-US" sz="1200" dirty="0" err="1">
                  <a:solidFill>
                    <a:srgbClr val="FFFF00"/>
                  </a:solidFill>
                </a:rPr>
                <a:t>attachment_data</a:t>
              </a:r>
              <a:r>
                <a:rPr lang="en-US" sz="1200" dirty="0">
                  <a:solidFill>
                    <a:srgbClr val="FFFF00"/>
                  </a:solidFill>
                </a:rPr>
                <a:t>/file/484658/Consultation_on_marking_reviews__appeals__grade_boundaries_and_Code_of_Practice.pdf, page 25</a:t>
              </a:r>
            </a:p>
          </p:txBody>
        </p:sp>
      </p:grpSp>
      <p:sp>
        <p:nvSpPr>
          <p:cNvPr id="15" name="TextBox 14">
            <a:extLst>
              <a:ext uri="{FF2B5EF4-FFF2-40B4-BE49-F238E27FC236}">
                <a16:creationId xmlns:a16="http://schemas.microsoft.com/office/drawing/2014/main" id="{D2754491-62DD-DD47-9348-20146C3D4502}"/>
              </a:ext>
            </a:extLst>
          </p:cNvPr>
          <p:cNvSpPr txBox="1"/>
          <p:nvPr/>
        </p:nvSpPr>
        <p:spPr>
          <a:xfrm>
            <a:off x="7302500" y="130629"/>
            <a:ext cx="2487385" cy="461665"/>
          </a:xfrm>
          <a:prstGeom prst="rect">
            <a:avLst/>
          </a:prstGeom>
          <a:solidFill>
            <a:srgbClr val="00B0F0"/>
          </a:solidFill>
        </p:spPr>
        <p:txBody>
          <a:bodyPr wrap="square" rtlCol="0">
            <a:spAutoFit/>
          </a:bodyPr>
          <a:lstStyle/>
          <a:p>
            <a:pPr algn="ctr" eaLnBrk="0" fontAlgn="base" hangingPunct="0">
              <a:spcBef>
                <a:spcPct val="0"/>
              </a:spcBef>
              <a:spcAft>
                <a:spcPct val="0"/>
              </a:spcAft>
            </a:pPr>
            <a:r>
              <a:rPr lang="en-US" sz="2400" dirty="0">
                <a:solidFill>
                  <a:srgbClr val="000000"/>
                </a:solidFill>
                <a:ea typeface="ＭＳ Ｐゴシック" charset="0"/>
              </a:rPr>
              <a:t>December 2015</a:t>
            </a:r>
          </a:p>
        </p:txBody>
      </p:sp>
    </p:spTree>
    <p:extLst>
      <p:ext uri="{BB962C8B-B14F-4D97-AF65-F5344CB8AC3E}">
        <p14:creationId xmlns:p14="http://schemas.microsoft.com/office/powerpoint/2010/main" val="1244678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port">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 id="{9EAB7B1A-A9EF-2144-BA8C-5E11205C1B24}" vid="{C48B3D74-AF8D-EC44-BDFE-A3D473E7A952}"/>
    </a:ext>
  </a:extLst>
</a:theme>
</file>

<file path=ppt/theme/theme2.xml><?xml version="1.0" encoding="utf-8"?>
<a:theme xmlns:a="http://schemas.openxmlformats.org/drawingml/2006/main" name="Default Theme">
  <a:themeElements>
    <a:clrScheme name="Custom 27">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40FF"/>
      </a:hlink>
      <a:folHlink>
        <a:srgbClr val="FF40FF"/>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report</Template>
  <TotalTime>0</TotalTime>
  <Words>1438</Words>
  <Application>Microsoft Office PowerPoint</Application>
  <PresentationFormat>A4 Paper (210x297 mm)</PresentationFormat>
  <Paragraphs>398</Paragraphs>
  <Slides>57</Slides>
  <Notes>33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57</vt:i4>
      </vt:variant>
    </vt:vector>
  </HeadingPairs>
  <TitlesOfParts>
    <vt:vector size="65" baseType="lpstr">
      <vt:lpstr>Apple Symbols</vt:lpstr>
      <vt:lpstr>Arial</vt:lpstr>
      <vt:lpstr>Calibri</vt:lpstr>
      <vt:lpstr>Times New Roman</vt:lpstr>
      <vt:lpstr>Trebuchet MS</vt:lpstr>
      <vt:lpstr>Verdana</vt:lpstr>
      <vt:lpstr>report</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Dennis Sherwood</dc:creator>
  <cp:lastModifiedBy>Seekan Hui</cp:lastModifiedBy>
  <cp:revision>129</cp:revision>
  <dcterms:created xsi:type="dcterms:W3CDTF">2022-10-04T12:55:27Z</dcterms:created>
  <dcterms:modified xsi:type="dcterms:W3CDTF">2022-10-25T14:46:27Z</dcterms:modified>
</cp:coreProperties>
</file>